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6858000" cx="12192000"/>
  <p:notesSz cx="7103725" cy="10234275"/>
  <p:embeddedFontLst>
    <p:embeddedFont>
      <p:font typeface="Montserrat SemiBold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Montserrat"/>
      <p:regular r:id="rId37"/>
      <p:bold r:id="rId38"/>
      <p:italic r:id="rId39"/>
      <p:boldItalic r:id="rId40"/>
    </p:embeddedFont>
    <p:embeddedFont>
      <p:font typeface="Montserrat Medium"/>
      <p:regular r:id="rId41"/>
      <p:bold r:id="rId42"/>
      <p:italic r:id="rId43"/>
      <p:boldItalic r:id="rId44"/>
    </p:embeddedFont>
    <p:embeddedFont>
      <p:font typeface="Helvetica Neue"/>
      <p:regular r:id="rId45"/>
      <p:bold r:id="rId46"/>
      <p:italic r:id="rId47"/>
      <p:boldItalic r:id="rId48"/>
    </p:embeddedFont>
    <p:embeddedFont>
      <p:font typeface="Arial Black"/>
      <p:regular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758">
          <p15:clr>
            <a:srgbClr val="000000"/>
          </p15:clr>
        </p15:guide>
      </p15:sldGuideLst>
    </p:ext>
    <p:ext uri="GoogleSlidesCustomDataVersion2">
      <go:slidesCustomData xmlns:go="http://customooxmlschemas.google.com/" r:id="rId50" roundtripDataSignature="AMtx7mjv1COmGGEqem+UykmlEDxZhMvE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0F70AD3-B8AA-4657-BDAB-ABB8F366A331}">
  <a:tblStyle styleId="{F0F70AD3-B8AA-4657-BDAB-ABB8F366A3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75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42" Type="http://schemas.openxmlformats.org/officeDocument/2006/relationships/font" Target="fonts/MontserratMedium-bold.fntdata"/><Relationship Id="rId41" Type="http://schemas.openxmlformats.org/officeDocument/2006/relationships/font" Target="fonts/MontserratMedium-regular.fntdata"/><Relationship Id="rId44" Type="http://schemas.openxmlformats.org/officeDocument/2006/relationships/font" Target="fonts/MontserratMedium-boldItalic.fntdata"/><Relationship Id="rId43" Type="http://schemas.openxmlformats.org/officeDocument/2006/relationships/font" Target="fonts/MontserratMedium-italic.fntdata"/><Relationship Id="rId46" Type="http://schemas.openxmlformats.org/officeDocument/2006/relationships/font" Target="fonts/HelveticaNeue-bold.fntdata"/><Relationship Id="rId45" Type="http://schemas.openxmlformats.org/officeDocument/2006/relationships/font" Target="fonts/HelveticaNeue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HelveticaNeue-boldItalic.fntdata"/><Relationship Id="rId47" Type="http://schemas.openxmlformats.org/officeDocument/2006/relationships/font" Target="fonts/HelveticaNeue-italic.fntdata"/><Relationship Id="rId49" Type="http://schemas.openxmlformats.org/officeDocument/2006/relationships/font" Target="fonts/ArialBlack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SemiBold-italic.fntdata"/><Relationship Id="rId30" Type="http://schemas.openxmlformats.org/officeDocument/2006/relationships/font" Target="fonts/MontserratSemiBold-bold.fntdata"/><Relationship Id="rId33" Type="http://schemas.openxmlformats.org/officeDocument/2006/relationships/font" Target="fonts/Roboto-regular.fntdata"/><Relationship Id="rId32" Type="http://schemas.openxmlformats.org/officeDocument/2006/relationships/font" Target="fonts/MontserratSemiBold-boldItalic.fntdata"/><Relationship Id="rId35" Type="http://schemas.openxmlformats.org/officeDocument/2006/relationships/font" Target="fonts/Roboto-italic.fntdata"/><Relationship Id="rId34" Type="http://schemas.openxmlformats.org/officeDocument/2006/relationships/font" Target="fonts/Roboto-bold.fntdata"/><Relationship Id="rId37" Type="http://schemas.openxmlformats.org/officeDocument/2006/relationships/font" Target="fonts/Montserrat-regular.fntdata"/><Relationship Id="rId36" Type="http://schemas.openxmlformats.org/officeDocument/2006/relationships/font" Target="fonts/Roboto-boldItalic.fntdata"/><Relationship Id="rId39" Type="http://schemas.openxmlformats.org/officeDocument/2006/relationships/font" Target="fonts/Montserrat-italic.fntdata"/><Relationship Id="rId38" Type="http://schemas.openxmlformats.org/officeDocument/2006/relationships/font" Target="fonts/Montserrat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font" Target="fonts/MontserratSemiBold-regular.fntdata"/><Relationship Id="rId5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4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5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4313" y="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1850"/>
            <a:ext cx="3078163" cy="512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SimSun"/>
                <a:ea typeface="SimSun"/>
                <a:cs typeface="SimSun"/>
                <a:sym typeface="SimSu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SimSun"/>
              <a:ea typeface="SimSun"/>
              <a:cs typeface="SimSun"/>
              <a:sym typeface="SimSu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250f05ab31_0_132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3250f05ab31_0_132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g3250f05ab31_0_132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d7c66d63a9_0_0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2d7c66d63a9_0_0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g2d7c66d63a9_0_0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d7c66d63a9_0_24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2d7c66d63a9_0_24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8" name="Google Shape;238;g2d7c66d63a9_0_24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29f5ac1dc5_22_0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329f5ac1dc5_22_0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7" name="Google Shape;257;g329f5ac1dc5_22_0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250f05ab31_0_170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3250f05ab31_0_170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2" name="Google Shape;282;g3250f05ab31_0_170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d7c66d63a9_0_48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2d7c66d63a9_0_48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3" name="Google Shape;313;g2d7c66d63a9_0_48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250f05ab31_0_101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g3250f05ab31_0_101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0" name="Google Shape;340;g3250f05ab31_0_101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d7c66d63a9_0_78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g2d7c66d63a9_0_78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9" name="Google Shape;349;g2d7c66d63a9_0_78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2903a2cf93_0_0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2903a2cf93_0_0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32903a2cf93_0_0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2903a2cf93_0_7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2903a2cf93_0_7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32903a2cf93_0_7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250f05ab31_0_42:notes"/>
          <p:cNvSpPr/>
          <p:nvPr>
            <p:ph idx="2" type="sldImg"/>
          </p:nvPr>
        </p:nvSpPr>
        <p:spPr>
          <a:xfrm>
            <a:off x="394962" y="767571"/>
            <a:ext cx="6314400" cy="3837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250f05ab31_0_42:notes"/>
          <p:cNvSpPr txBox="1"/>
          <p:nvPr>
            <p:ph idx="1" type="body"/>
          </p:nvPr>
        </p:nvSpPr>
        <p:spPr>
          <a:xfrm>
            <a:off x="710372" y="4861281"/>
            <a:ext cx="5682900" cy="460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imSun"/>
              <a:buNone/>
            </a:pPr>
            <a:r>
              <a:t/>
            </a:r>
            <a:endParaRPr b="0" i="0" sz="2200" u="none" cap="none" strike="noStrike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2" name="Google Shape;372;p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e4460966a3_0_24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g1e4460966a3_0_24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3" name="Google Shape;393;g1e4460966a3_0_24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2903a2cf93_0_17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2903a2cf93_0_17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32903a2cf93_0_17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482600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e4460966a3_0_13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1e4460966a3_0_13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g1e4460966a3_0_13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f00d786b70_0_3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1f00d786b70_0_3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8" name="Google Shape;148;g1f00d786b70_0_3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e4460966a3_0_227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1e4460966a3_0_227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6" name="Google Shape;156;g1e4460966a3_0_227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e7044dbf9c_0_0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1e7044dbf9c_0_0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g1e7044dbf9c_0_0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e61820831e_0_28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1e61820831e_0_28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e4460966a3_0_208:notes"/>
          <p:cNvSpPr/>
          <p:nvPr>
            <p:ph idx="2" type="sldImg"/>
          </p:nvPr>
        </p:nvSpPr>
        <p:spPr>
          <a:xfrm>
            <a:off x="482600" y="1279525"/>
            <a:ext cx="6140400" cy="345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1e4460966a3_0_208:notes"/>
          <p:cNvSpPr txBox="1"/>
          <p:nvPr>
            <p:ph idx="1" type="body"/>
          </p:nvPr>
        </p:nvSpPr>
        <p:spPr>
          <a:xfrm>
            <a:off x="711200" y="4926013"/>
            <a:ext cx="56832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g1e4460966a3_0_208:notes"/>
          <p:cNvSpPr txBox="1"/>
          <p:nvPr>
            <p:ph idx="12" type="sldNum"/>
          </p:nvPr>
        </p:nvSpPr>
        <p:spPr>
          <a:xfrm>
            <a:off x="4024313" y="9721850"/>
            <a:ext cx="3078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mw-slides-bg-Artboard 1" id="13" name="Google Shape;1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9525" y="-5715"/>
            <a:ext cx="12211050" cy="6868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YT-capa-canal-fundo-v02" id="35" name="Google Shape;35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7780" y="-10160"/>
            <a:ext cx="12227560" cy="6878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TITLE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4"/>
          <p:cNvSpPr txBox="1"/>
          <p:nvPr>
            <p:ph type="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Calibri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9pPr>
          </a:lstStyle>
          <a:p/>
        </p:txBody>
      </p:sp>
      <p:sp>
        <p:nvSpPr>
          <p:cNvPr id="38" name="Google Shape;38;p64"/>
          <p:cNvSpPr txBox="1"/>
          <p:nvPr>
            <p:ph idx="1" type="body"/>
          </p:nvPr>
        </p:nvSpPr>
        <p:spPr>
          <a:xfrm>
            <a:off x="1524000" y="3602037"/>
            <a:ext cx="9144000" cy="16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5136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2400"/>
            </a:lvl1pPr>
            <a:lvl2pPr indent="-228600" lvl="1" marL="914400" algn="ctr">
              <a:lnSpc>
                <a:spcPct val="90000"/>
              </a:lnSpc>
              <a:spcBef>
                <a:spcPts val="5136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2400"/>
            </a:lvl2pPr>
            <a:lvl3pPr indent="-228600" lvl="2" marL="1371600" algn="ctr">
              <a:lnSpc>
                <a:spcPct val="90000"/>
              </a:lnSpc>
              <a:spcBef>
                <a:spcPts val="5136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2400"/>
            </a:lvl3pPr>
            <a:lvl4pPr indent="-228600" lvl="3" marL="1828800" algn="ctr">
              <a:lnSpc>
                <a:spcPct val="90000"/>
              </a:lnSpc>
              <a:spcBef>
                <a:spcPts val="5136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2400"/>
            </a:lvl4pPr>
            <a:lvl5pPr indent="-228600" lvl="4" marL="2286000" algn="ctr">
              <a:lnSpc>
                <a:spcPct val="90000"/>
              </a:lnSpc>
              <a:spcBef>
                <a:spcPts val="5136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2400"/>
            </a:lvl5pPr>
            <a:lvl6pPr indent="-317500" lvl="5" marL="2743200" algn="l">
              <a:lnSpc>
                <a:spcPct val="90000"/>
              </a:lnSpc>
              <a:spcBef>
                <a:spcPts val="3852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3852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3852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3852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9" name="Google Shape;39;p64"/>
          <p:cNvSpPr txBox="1"/>
          <p:nvPr>
            <p:ph idx="12" type="sldNum"/>
          </p:nvPr>
        </p:nvSpPr>
        <p:spPr>
          <a:xfrm>
            <a:off x="11089817" y="6404292"/>
            <a:ext cx="264000" cy="2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>
  <p:cSld name="OBJECT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e455315dbc_0_169"/>
          <p:cNvSpPr txBox="1"/>
          <p:nvPr>
            <p:ph type="title"/>
          </p:nvPr>
        </p:nvSpPr>
        <p:spPr>
          <a:xfrm>
            <a:off x="1484311" y="685800"/>
            <a:ext cx="10018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g1e455315dbc_0_169"/>
          <p:cNvSpPr txBox="1"/>
          <p:nvPr>
            <p:ph idx="1" type="body"/>
          </p:nvPr>
        </p:nvSpPr>
        <p:spPr>
          <a:xfrm>
            <a:off x="1484310" y="2666999"/>
            <a:ext cx="100188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94335" lvl="0" marL="4572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43" name="Google Shape;43;g1e455315dbc_0_169"/>
          <p:cNvSpPr txBox="1"/>
          <p:nvPr>
            <p:ph idx="10" type="dt"/>
          </p:nvPr>
        </p:nvSpPr>
        <p:spPr>
          <a:xfrm>
            <a:off x="8677925" y="5883274"/>
            <a:ext cx="1143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g1e455315dbc_0_169"/>
          <p:cNvSpPr txBox="1"/>
          <p:nvPr>
            <p:ph idx="11" type="ftr"/>
          </p:nvPr>
        </p:nvSpPr>
        <p:spPr>
          <a:xfrm>
            <a:off x="1484310" y="5883274"/>
            <a:ext cx="7084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g1e455315dbc_0_169"/>
          <p:cNvSpPr txBox="1"/>
          <p:nvPr>
            <p:ph idx="12" type="sldNum"/>
          </p:nvPr>
        </p:nvSpPr>
        <p:spPr>
          <a:xfrm>
            <a:off x="9930363" y="5883274"/>
            <a:ext cx="551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 1">
  <p:cSld name="OBJECT_2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e455315dbc_0_350"/>
          <p:cNvSpPr txBox="1"/>
          <p:nvPr>
            <p:ph type="title"/>
          </p:nvPr>
        </p:nvSpPr>
        <p:spPr>
          <a:xfrm>
            <a:off x="1484311" y="685800"/>
            <a:ext cx="10018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g1e455315dbc_0_350"/>
          <p:cNvSpPr txBox="1"/>
          <p:nvPr>
            <p:ph idx="1" type="body"/>
          </p:nvPr>
        </p:nvSpPr>
        <p:spPr>
          <a:xfrm>
            <a:off x="1484310" y="2666999"/>
            <a:ext cx="100188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94335" lvl="0" marL="4572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49" name="Google Shape;49;g1e455315dbc_0_350"/>
          <p:cNvSpPr txBox="1"/>
          <p:nvPr>
            <p:ph idx="10" type="dt"/>
          </p:nvPr>
        </p:nvSpPr>
        <p:spPr>
          <a:xfrm>
            <a:off x="8677925" y="5883274"/>
            <a:ext cx="1143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g1e455315dbc_0_350"/>
          <p:cNvSpPr txBox="1"/>
          <p:nvPr>
            <p:ph idx="11" type="ftr"/>
          </p:nvPr>
        </p:nvSpPr>
        <p:spPr>
          <a:xfrm>
            <a:off x="1484310" y="5883274"/>
            <a:ext cx="7084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g1e455315dbc_0_350"/>
          <p:cNvSpPr txBox="1"/>
          <p:nvPr>
            <p:ph idx="12" type="sldNum"/>
          </p:nvPr>
        </p:nvSpPr>
        <p:spPr>
          <a:xfrm>
            <a:off x="9930363" y="5883274"/>
            <a:ext cx="551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 Layout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YT-capa-canal-fundo-v02" id="15" name="Google Shape;15;g1e4460966a3_0_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7780" y="-9390"/>
            <a:ext cx="12227563" cy="68767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YT-capa-canal-fundo-v02" id="17" name="Google Shape;17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7780" y="-9390"/>
            <a:ext cx="12227563" cy="68767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pic>
        <p:nvPicPr>
          <p:cNvPr descr="teomewhy-logo-interrogacao-v01_Prancheta 1" id="18" name="Google Shape;1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130" y="6285865"/>
            <a:ext cx="686435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5576" y="6171609"/>
            <a:ext cx="686425" cy="686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mw-slides-bg-v2-Artboard 2 copy" id="21" name="Google Shape;21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130" y="-12065"/>
            <a:ext cx="12240895" cy="68821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omewhy-logo-interrogacao-v01_Prancheta 1" id="22" name="Google Shape;22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130" y="6285865"/>
            <a:ext cx="686435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5576" y="6171609"/>
            <a:ext cx="686425" cy="686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mw-slides-bg-v2-Artboard 2" id="25" name="Google Shape;25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3655" y="-17145"/>
            <a:ext cx="12259310" cy="68922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omewhy-logo-interrogacao-v01_Prancheta 1" id="26" name="Google Shape;2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130" y="6285865"/>
            <a:ext cx="686435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5576" y="6171609"/>
            <a:ext cx="686425" cy="686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ítulo e conteúdo">
  <p:cSld name="2_Título e conteúdo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YT-capa-canal-fundo-v02" id="30" name="Google Shape;30;p58"/>
          <p:cNvPicPr preferRelativeResize="0"/>
          <p:nvPr/>
        </p:nvPicPr>
        <p:blipFill rotWithShape="1">
          <a:blip r:embed="rId2">
            <a:alphaModFix/>
          </a:blip>
          <a:srcRect b="0" l="49418" r="0" t="42986"/>
          <a:stretch/>
        </p:blipFill>
        <p:spPr>
          <a:xfrm>
            <a:off x="-26670" y="-10160"/>
            <a:ext cx="12244705" cy="6878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Section Header">
  <p:cSld name="2_Section 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YT-capa-canal-fundo-v02" id="32" name="Google Shape;32;p61"/>
          <p:cNvPicPr preferRelativeResize="0"/>
          <p:nvPr/>
        </p:nvPicPr>
        <p:blipFill rotWithShape="1">
          <a:blip r:embed="rId2">
            <a:alphaModFix/>
          </a:blip>
          <a:srcRect b="17299" l="0" r="37672" t="19023"/>
          <a:stretch/>
        </p:blipFill>
        <p:spPr>
          <a:xfrm>
            <a:off x="-10160" y="-78740"/>
            <a:ext cx="12202160" cy="7012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Black"/>
              <a:buNone/>
              <a:defRPr b="0" i="0" sz="4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5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16.png"/><Relationship Id="rId6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3.png"/><Relationship Id="rId4" Type="http://schemas.openxmlformats.org/officeDocument/2006/relationships/image" Target="../media/image40.png"/><Relationship Id="rId5" Type="http://schemas.openxmlformats.org/officeDocument/2006/relationships/hyperlink" Target="http://www.linkedin.com/in/teocalvo" TargetMode="External"/><Relationship Id="rId6" Type="http://schemas.openxmlformats.org/officeDocument/2006/relationships/image" Target="../media/image42.png"/><Relationship Id="rId7" Type="http://schemas.openxmlformats.org/officeDocument/2006/relationships/image" Target="../media/image4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9.png"/><Relationship Id="rId8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21.png"/><Relationship Id="rId10" Type="http://schemas.openxmlformats.org/officeDocument/2006/relationships/image" Target="../media/image5.png"/><Relationship Id="rId13" Type="http://schemas.openxmlformats.org/officeDocument/2006/relationships/image" Target="../media/image17.png"/><Relationship Id="rId1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5" Type="http://schemas.openxmlformats.org/officeDocument/2006/relationships/image" Target="../media/image28.png"/><Relationship Id="rId14" Type="http://schemas.openxmlformats.org/officeDocument/2006/relationships/image" Target="../media/image19.png"/><Relationship Id="rId5" Type="http://schemas.openxmlformats.org/officeDocument/2006/relationships/image" Target="../media/image23.png"/><Relationship Id="rId6" Type="http://schemas.openxmlformats.org/officeDocument/2006/relationships/image" Target="../media/image11.png"/><Relationship Id="rId7" Type="http://schemas.openxmlformats.org/officeDocument/2006/relationships/image" Target="../media/image14.png"/><Relationship Id="rId8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9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Relationship Id="rId4" Type="http://schemas.openxmlformats.org/officeDocument/2006/relationships/hyperlink" Target="https://git-scm.com/download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/>
          <p:nvPr>
            <p:ph idx="4294967295" type="ctrTitle"/>
          </p:nvPr>
        </p:nvSpPr>
        <p:spPr>
          <a:xfrm>
            <a:off x="1379125" y="813975"/>
            <a:ext cx="9595500" cy="14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Git e GitHub</a:t>
            </a:r>
            <a:endParaRPr b="0" i="0" sz="3500" u="none" cap="none" strike="noStrike">
              <a:solidFill>
                <a:schemeClr val="dk1"/>
              </a:solidFill>
              <a:highlight>
                <a:srgbClr val="FFFFFF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0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Uma introdução </a:t>
            </a:r>
            <a:r>
              <a:rPr lang="en-US" sz="2050"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ao</a:t>
            </a:r>
            <a:r>
              <a:rPr b="0" i="0" lang="en-US" sz="20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 versionamento de código e trabalho colaborativo</a:t>
            </a:r>
            <a:endParaRPr b="0" i="0" sz="2050" u="none" cap="none" strike="noStrike">
              <a:solidFill>
                <a:schemeClr val="dk1"/>
              </a:solidFill>
              <a:highlight>
                <a:srgbClr val="FFFFFF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1665605" y="5718175"/>
            <a:ext cx="369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27</a:t>
            </a:r>
            <a:r>
              <a:rPr b="0" i="0" lang="en-US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/0</a:t>
            </a: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b="0" i="0" lang="en-US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/202</a:t>
            </a: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0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teomewhy-logo-v01" id="58" name="Google Shape;5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5675" y="2294427"/>
            <a:ext cx="3997350" cy="254544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"/>
          <p:cNvSpPr txBox="1"/>
          <p:nvPr/>
        </p:nvSpPr>
        <p:spPr>
          <a:xfrm>
            <a:off x="4190000" y="5564275"/>
            <a:ext cx="603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Git e GitHub © 202</a:t>
            </a:r>
            <a:r>
              <a:rPr lang="en-US" sz="1200">
                <a:solidFill>
                  <a:srgbClr val="333333"/>
                </a:solidFill>
                <a:highlight>
                  <a:srgbClr val="FFFFFF"/>
                </a:highlight>
              </a:rPr>
              <a:t>5</a:t>
            </a:r>
            <a:r>
              <a:rPr b="0" i="0" lang="en-US" sz="1200" u="none" cap="none" strike="noStrik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by Téo Calvo is licensed under CC BY-NC-SA 4.0.</a:t>
            </a:r>
            <a:endParaRPr b="0" i="0" sz="1200" u="none" cap="none" strike="noStrik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 view a copy of this license, visit https://creativecommons.org/licenses/by-nc-sa/4.0/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04000" y="2328450"/>
            <a:ext cx="2477400" cy="247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g3250f05ab31_0_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3250f05ab31_0_132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8" name="Google Shape;198;g3250f05ab31_0_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3250f05ab31_0_132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g3250f05ab31_0_132"/>
          <p:cNvSpPr/>
          <p:nvPr/>
        </p:nvSpPr>
        <p:spPr>
          <a:xfrm>
            <a:off x="99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g3250f05ab31_0_132"/>
          <p:cNvSpPr/>
          <p:nvPr/>
        </p:nvSpPr>
        <p:spPr>
          <a:xfrm>
            <a:off x="435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3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3250f05ab31_0_132"/>
          <p:cNvSpPr/>
          <p:nvPr/>
        </p:nvSpPr>
        <p:spPr>
          <a:xfrm>
            <a:off x="6081600" y="2205175"/>
            <a:ext cx="1155300" cy="11553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4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3250f05ab31_0_132"/>
          <p:cNvSpPr/>
          <p:nvPr/>
        </p:nvSpPr>
        <p:spPr>
          <a:xfrm>
            <a:off x="8264825" y="2192038"/>
            <a:ext cx="1155300" cy="11553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5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3250f05ab31_0_132"/>
          <p:cNvSpPr/>
          <p:nvPr/>
        </p:nvSpPr>
        <p:spPr>
          <a:xfrm>
            <a:off x="6081600" y="4443346"/>
            <a:ext cx="1155300" cy="10980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01317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4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3250f05ab31_0_132"/>
          <p:cNvSpPr/>
          <p:nvPr/>
        </p:nvSpPr>
        <p:spPr>
          <a:xfrm>
            <a:off x="8264825" y="4430209"/>
            <a:ext cx="1155300" cy="10980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01317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5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3250f05ab31_0_132"/>
          <p:cNvSpPr/>
          <p:nvPr/>
        </p:nvSpPr>
        <p:spPr>
          <a:xfrm>
            <a:off x="267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2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7" name="Google Shape;207;g3250f05ab31_0_132"/>
          <p:cNvCxnSpPr/>
          <p:nvPr/>
        </p:nvCxnSpPr>
        <p:spPr>
          <a:xfrm>
            <a:off x="1857875" y="3860125"/>
            <a:ext cx="1086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08" name="Google Shape;208;g3250f05ab31_0_132"/>
          <p:cNvCxnSpPr/>
          <p:nvPr/>
        </p:nvCxnSpPr>
        <p:spPr>
          <a:xfrm>
            <a:off x="3528875" y="3860125"/>
            <a:ext cx="1086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09" name="Google Shape;209;g3250f05ab31_0_132"/>
          <p:cNvCxnSpPr>
            <a:stCxn id="201" idx="5"/>
          </p:cNvCxnSpPr>
          <p:nvPr/>
        </p:nvCxnSpPr>
        <p:spPr>
          <a:xfrm flipH="1" rot="10800000">
            <a:off x="5217850" y="3085825"/>
            <a:ext cx="1117200" cy="774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10" name="Google Shape;210;g3250f05ab31_0_132"/>
          <p:cNvCxnSpPr>
            <a:stCxn id="201" idx="5"/>
          </p:cNvCxnSpPr>
          <p:nvPr/>
        </p:nvCxnSpPr>
        <p:spPr>
          <a:xfrm>
            <a:off x="5217850" y="3860125"/>
            <a:ext cx="1162200" cy="762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11" name="Google Shape;211;g3250f05ab31_0_132"/>
          <p:cNvCxnSpPr>
            <a:stCxn id="202" idx="3"/>
            <a:endCxn id="203" idx="1"/>
          </p:cNvCxnSpPr>
          <p:nvPr/>
        </p:nvCxnSpPr>
        <p:spPr>
          <a:xfrm flipH="1" rot="10800000">
            <a:off x="7236900" y="2769625"/>
            <a:ext cx="1027800" cy="13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12" name="Google Shape;212;g3250f05ab31_0_132"/>
          <p:cNvCxnSpPr>
            <a:stCxn id="204" idx="5"/>
            <a:endCxn id="205" idx="1"/>
          </p:cNvCxnSpPr>
          <p:nvPr/>
        </p:nvCxnSpPr>
        <p:spPr>
          <a:xfrm flipH="1" rot="10800000">
            <a:off x="7236899" y="4849544"/>
            <a:ext cx="1027800" cy="13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13" name="Google Shape;213;g3250f05ab31_0_132"/>
          <p:cNvSpPr txBox="1"/>
          <p:nvPr/>
        </p:nvSpPr>
        <p:spPr>
          <a:xfrm>
            <a:off x="683925" y="2769625"/>
            <a:ext cx="2093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principal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14" name="Google Shape;214;g3250f05ab31_0_132"/>
          <p:cNvSpPr txBox="1"/>
          <p:nvPr/>
        </p:nvSpPr>
        <p:spPr>
          <a:xfrm>
            <a:off x="6081600" y="1529200"/>
            <a:ext cx="2787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secundária 01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15" name="Google Shape;215;g3250f05ab31_0_132"/>
          <p:cNvSpPr txBox="1"/>
          <p:nvPr/>
        </p:nvSpPr>
        <p:spPr>
          <a:xfrm>
            <a:off x="6081600" y="5716250"/>
            <a:ext cx="2787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secundária 02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g2d7c66d63a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2d7c66d63a9_0_0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3" name="Google Shape;223;g2d7c66d63a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g2d7c66d63a9_0_0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g2d7c66d63a9_0_0"/>
          <p:cNvSpPr/>
          <p:nvPr/>
        </p:nvSpPr>
        <p:spPr>
          <a:xfrm>
            <a:off x="99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2d7c66d63a9_0_0"/>
          <p:cNvSpPr/>
          <p:nvPr/>
        </p:nvSpPr>
        <p:spPr>
          <a:xfrm>
            <a:off x="435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3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2d7c66d63a9_0_0"/>
          <p:cNvSpPr/>
          <p:nvPr/>
        </p:nvSpPr>
        <p:spPr>
          <a:xfrm>
            <a:off x="6081600" y="2205175"/>
            <a:ext cx="1155300" cy="11553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4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2d7c66d63a9_0_0"/>
          <p:cNvSpPr/>
          <p:nvPr/>
        </p:nvSpPr>
        <p:spPr>
          <a:xfrm>
            <a:off x="8264825" y="2192038"/>
            <a:ext cx="1155300" cy="11553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5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2d7c66d63a9_0_0"/>
          <p:cNvSpPr/>
          <p:nvPr/>
        </p:nvSpPr>
        <p:spPr>
          <a:xfrm>
            <a:off x="267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2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0" name="Google Shape;230;g2d7c66d63a9_0_0"/>
          <p:cNvCxnSpPr/>
          <p:nvPr/>
        </p:nvCxnSpPr>
        <p:spPr>
          <a:xfrm>
            <a:off x="1857875" y="3860125"/>
            <a:ext cx="1086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31" name="Google Shape;231;g2d7c66d63a9_0_0"/>
          <p:cNvCxnSpPr/>
          <p:nvPr/>
        </p:nvCxnSpPr>
        <p:spPr>
          <a:xfrm>
            <a:off x="3528875" y="3860125"/>
            <a:ext cx="1086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32" name="Google Shape;232;g2d7c66d63a9_0_0"/>
          <p:cNvCxnSpPr>
            <a:stCxn id="226" idx="5"/>
          </p:cNvCxnSpPr>
          <p:nvPr/>
        </p:nvCxnSpPr>
        <p:spPr>
          <a:xfrm flipH="1" rot="10800000">
            <a:off x="5217850" y="3085825"/>
            <a:ext cx="1117200" cy="774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33" name="Google Shape;233;g2d7c66d63a9_0_0"/>
          <p:cNvCxnSpPr>
            <a:stCxn id="227" idx="3"/>
            <a:endCxn id="228" idx="1"/>
          </p:cNvCxnSpPr>
          <p:nvPr/>
        </p:nvCxnSpPr>
        <p:spPr>
          <a:xfrm flipH="1" rot="10800000">
            <a:off x="7236900" y="2769625"/>
            <a:ext cx="1027800" cy="13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34" name="Google Shape;234;g2d7c66d63a9_0_0"/>
          <p:cNvSpPr txBox="1"/>
          <p:nvPr/>
        </p:nvSpPr>
        <p:spPr>
          <a:xfrm>
            <a:off x="6081600" y="1529200"/>
            <a:ext cx="2787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secundária 01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g2d7c66d63a9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2d7c66d63a9_0_24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2" name="Google Shape;242;g2d7c66d63a9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2d7c66d63a9_0_24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2d7c66d63a9_0_24"/>
          <p:cNvSpPr/>
          <p:nvPr/>
        </p:nvSpPr>
        <p:spPr>
          <a:xfrm>
            <a:off x="99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2d7c66d63a9_0_24"/>
          <p:cNvSpPr/>
          <p:nvPr/>
        </p:nvSpPr>
        <p:spPr>
          <a:xfrm>
            <a:off x="435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3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2d7c66d63a9_0_24"/>
          <p:cNvSpPr/>
          <p:nvPr/>
        </p:nvSpPr>
        <p:spPr>
          <a:xfrm>
            <a:off x="6081600" y="4443346"/>
            <a:ext cx="1155300" cy="10980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01317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4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2d7c66d63a9_0_24"/>
          <p:cNvSpPr/>
          <p:nvPr/>
        </p:nvSpPr>
        <p:spPr>
          <a:xfrm>
            <a:off x="8264825" y="4430209"/>
            <a:ext cx="1155300" cy="10980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01317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5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2d7c66d63a9_0_24"/>
          <p:cNvSpPr/>
          <p:nvPr/>
        </p:nvSpPr>
        <p:spPr>
          <a:xfrm>
            <a:off x="267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2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9" name="Google Shape;249;g2d7c66d63a9_0_24"/>
          <p:cNvCxnSpPr/>
          <p:nvPr/>
        </p:nvCxnSpPr>
        <p:spPr>
          <a:xfrm>
            <a:off x="1857875" y="3860125"/>
            <a:ext cx="1086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50" name="Google Shape;250;g2d7c66d63a9_0_24"/>
          <p:cNvCxnSpPr/>
          <p:nvPr/>
        </p:nvCxnSpPr>
        <p:spPr>
          <a:xfrm>
            <a:off x="3528875" y="3860125"/>
            <a:ext cx="1086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51" name="Google Shape;251;g2d7c66d63a9_0_24"/>
          <p:cNvCxnSpPr>
            <a:stCxn id="245" idx="5"/>
          </p:cNvCxnSpPr>
          <p:nvPr/>
        </p:nvCxnSpPr>
        <p:spPr>
          <a:xfrm>
            <a:off x="5217850" y="3860125"/>
            <a:ext cx="1162200" cy="762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52" name="Google Shape;252;g2d7c66d63a9_0_24"/>
          <p:cNvCxnSpPr>
            <a:stCxn id="246" idx="5"/>
            <a:endCxn id="247" idx="1"/>
          </p:cNvCxnSpPr>
          <p:nvPr/>
        </p:nvCxnSpPr>
        <p:spPr>
          <a:xfrm flipH="1" rot="10800000">
            <a:off x="7236899" y="4849544"/>
            <a:ext cx="1027800" cy="13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53" name="Google Shape;253;g2d7c66d63a9_0_24"/>
          <p:cNvSpPr txBox="1"/>
          <p:nvPr/>
        </p:nvSpPr>
        <p:spPr>
          <a:xfrm>
            <a:off x="6081600" y="5716250"/>
            <a:ext cx="2787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secundária 02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g329f5ac1dc5_22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329f5ac1dc5_22_0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1" name="Google Shape;261;g329f5ac1dc5_22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329f5ac1dc5_22_0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" name="Google Shape;263;g329f5ac1dc5_22_0"/>
          <p:cNvSpPr/>
          <p:nvPr/>
        </p:nvSpPr>
        <p:spPr>
          <a:xfrm>
            <a:off x="99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329f5ac1dc5_22_0"/>
          <p:cNvSpPr/>
          <p:nvPr/>
        </p:nvSpPr>
        <p:spPr>
          <a:xfrm>
            <a:off x="435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3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329f5ac1dc5_22_0"/>
          <p:cNvSpPr/>
          <p:nvPr/>
        </p:nvSpPr>
        <p:spPr>
          <a:xfrm>
            <a:off x="6081600" y="2205175"/>
            <a:ext cx="1155300" cy="11553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4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329f5ac1dc5_22_0"/>
          <p:cNvSpPr/>
          <p:nvPr/>
        </p:nvSpPr>
        <p:spPr>
          <a:xfrm>
            <a:off x="26713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2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7" name="Google Shape;267;g329f5ac1dc5_22_0"/>
          <p:cNvCxnSpPr/>
          <p:nvPr/>
        </p:nvCxnSpPr>
        <p:spPr>
          <a:xfrm>
            <a:off x="1857875" y="3860125"/>
            <a:ext cx="1086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68" name="Google Shape;268;g329f5ac1dc5_22_0"/>
          <p:cNvCxnSpPr/>
          <p:nvPr/>
        </p:nvCxnSpPr>
        <p:spPr>
          <a:xfrm>
            <a:off x="3528875" y="3860125"/>
            <a:ext cx="1086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69" name="Google Shape;269;g329f5ac1dc5_22_0"/>
          <p:cNvCxnSpPr>
            <a:stCxn id="264" idx="5"/>
          </p:cNvCxnSpPr>
          <p:nvPr/>
        </p:nvCxnSpPr>
        <p:spPr>
          <a:xfrm flipH="1" rot="10800000">
            <a:off x="5217850" y="3085825"/>
            <a:ext cx="1117200" cy="774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70" name="Google Shape;270;g329f5ac1dc5_22_0"/>
          <p:cNvCxnSpPr>
            <a:stCxn id="265" idx="3"/>
            <a:endCxn id="271" idx="1"/>
          </p:cNvCxnSpPr>
          <p:nvPr/>
        </p:nvCxnSpPr>
        <p:spPr>
          <a:xfrm>
            <a:off x="7236900" y="2782825"/>
            <a:ext cx="1650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72" name="Google Shape;272;g329f5ac1dc5_22_0"/>
          <p:cNvSpPr txBox="1"/>
          <p:nvPr/>
        </p:nvSpPr>
        <p:spPr>
          <a:xfrm>
            <a:off x="6081600" y="1529200"/>
            <a:ext cx="2787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secundária 01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73" name="Google Shape;273;g329f5ac1dc5_22_0"/>
          <p:cNvSpPr/>
          <p:nvPr/>
        </p:nvSpPr>
        <p:spPr>
          <a:xfrm>
            <a:off x="7769275" y="3360475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4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4" name="Google Shape;274;g329f5ac1dc5_22_0"/>
          <p:cNvCxnSpPr>
            <a:stCxn id="264" idx="5"/>
            <a:endCxn id="273" idx="1"/>
          </p:cNvCxnSpPr>
          <p:nvPr/>
        </p:nvCxnSpPr>
        <p:spPr>
          <a:xfrm>
            <a:off x="5217850" y="3860125"/>
            <a:ext cx="28404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71" name="Google Shape;271;g329f5ac1dc5_22_0"/>
          <p:cNvSpPr/>
          <p:nvPr/>
        </p:nvSpPr>
        <p:spPr>
          <a:xfrm>
            <a:off x="8887225" y="2205175"/>
            <a:ext cx="1155300" cy="11553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5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329f5ac1dc5_22_0"/>
          <p:cNvSpPr/>
          <p:nvPr/>
        </p:nvSpPr>
        <p:spPr>
          <a:xfrm>
            <a:off x="10014375" y="3429000"/>
            <a:ext cx="1155300" cy="9993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5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6" name="Google Shape;276;g329f5ac1dc5_22_0"/>
          <p:cNvCxnSpPr/>
          <p:nvPr/>
        </p:nvCxnSpPr>
        <p:spPr>
          <a:xfrm>
            <a:off x="7006750" y="2917550"/>
            <a:ext cx="1051500" cy="91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77" name="Google Shape;277;g329f5ac1dc5_22_0"/>
          <p:cNvCxnSpPr>
            <a:endCxn id="275" idx="1"/>
          </p:cNvCxnSpPr>
          <p:nvPr/>
        </p:nvCxnSpPr>
        <p:spPr>
          <a:xfrm>
            <a:off x="8670000" y="3903750"/>
            <a:ext cx="1633200" cy="24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78" name="Google Shape;278;g329f5ac1dc5_22_0"/>
          <p:cNvCxnSpPr>
            <a:endCxn id="275" idx="1"/>
          </p:cNvCxnSpPr>
          <p:nvPr/>
        </p:nvCxnSpPr>
        <p:spPr>
          <a:xfrm>
            <a:off x="9782700" y="3050850"/>
            <a:ext cx="520500" cy="87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g3250f05ab31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3250f05ab31_0_170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6" name="Google Shape;286;g3250f05ab31_0_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3250f05ab31_0_170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8" name="Google Shape;288;g3250f05ab31_0_170"/>
          <p:cNvSpPr/>
          <p:nvPr/>
        </p:nvSpPr>
        <p:spPr>
          <a:xfrm>
            <a:off x="1482673" y="3516872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3250f05ab31_0_170"/>
          <p:cNvSpPr/>
          <p:nvPr/>
        </p:nvSpPr>
        <p:spPr>
          <a:xfrm>
            <a:off x="4265619" y="3516872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3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3250f05ab31_0_170"/>
          <p:cNvSpPr/>
          <p:nvPr/>
        </p:nvSpPr>
        <p:spPr>
          <a:xfrm>
            <a:off x="5698691" y="2559983"/>
            <a:ext cx="956700" cy="9567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4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3250f05ab31_0_170"/>
          <p:cNvSpPr/>
          <p:nvPr/>
        </p:nvSpPr>
        <p:spPr>
          <a:xfrm>
            <a:off x="7354564" y="2549102"/>
            <a:ext cx="956700" cy="9567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5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3250f05ab31_0_170"/>
          <p:cNvSpPr/>
          <p:nvPr/>
        </p:nvSpPr>
        <p:spPr>
          <a:xfrm>
            <a:off x="5698691" y="4413770"/>
            <a:ext cx="956700" cy="9096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01317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4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3250f05ab31_0_170"/>
          <p:cNvSpPr/>
          <p:nvPr/>
        </p:nvSpPr>
        <p:spPr>
          <a:xfrm>
            <a:off x="7354564" y="4402889"/>
            <a:ext cx="956700" cy="9096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01317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5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g3250f05ab31_0_170"/>
          <p:cNvSpPr/>
          <p:nvPr/>
        </p:nvSpPr>
        <p:spPr>
          <a:xfrm>
            <a:off x="2874146" y="3516872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2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5" name="Google Shape;295;g3250f05ab31_0_170"/>
          <p:cNvCxnSpPr/>
          <p:nvPr/>
        </p:nvCxnSpPr>
        <p:spPr>
          <a:xfrm>
            <a:off x="2200358" y="3930712"/>
            <a:ext cx="900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96" name="Google Shape;296;g3250f05ab31_0_170"/>
          <p:cNvCxnSpPr/>
          <p:nvPr/>
        </p:nvCxnSpPr>
        <p:spPr>
          <a:xfrm>
            <a:off x="3584377" y="3930712"/>
            <a:ext cx="900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97" name="Google Shape;297;g3250f05ab31_0_170"/>
          <p:cNvCxnSpPr>
            <a:stCxn id="289" idx="5"/>
          </p:cNvCxnSpPr>
          <p:nvPr/>
        </p:nvCxnSpPr>
        <p:spPr>
          <a:xfrm flipH="1" rot="10800000">
            <a:off x="4983144" y="3289622"/>
            <a:ext cx="925500" cy="641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98" name="Google Shape;298;g3250f05ab31_0_170"/>
          <p:cNvCxnSpPr>
            <a:stCxn id="289" idx="5"/>
          </p:cNvCxnSpPr>
          <p:nvPr/>
        </p:nvCxnSpPr>
        <p:spPr>
          <a:xfrm>
            <a:off x="4983144" y="3930722"/>
            <a:ext cx="962700" cy="631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99" name="Google Shape;299;g3250f05ab31_0_170"/>
          <p:cNvCxnSpPr>
            <a:stCxn id="290" idx="3"/>
            <a:endCxn id="291" idx="1"/>
          </p:cNvCxnSpPr>
          <p:nvPr/>
        </p:nvCxnSpPr>
        <p:spPr>
          <a:xfrm flipH="1" rot="10800000">
            <a:off x="6655391" y="3027533"/>
            <a:ext cx="699300" cy="1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00" name="Google Shape;300;g3250f05ab31_0_170"/>
          <p:cNvCxnSpPr>
            <a:stCxn id="292" idx="5"/>
            <a:endCxn id="293" idx="1"/>
          </p:cNvCxnSpPr>
          <p:nvPr/>
        </p:nvCxnSpPr>
        <p:spPr>
          <a:xfrm flipH="1" rot="10800000">
            <a:off x="6655390" y="4750406"/>
            <a:ext cx="699300" cy="1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01" name="Google Shape;301;g3250f05ab31_0_170"/>
          <p:cNvSpPr txBox="1"/>
          <p:nvPr/>
        </p:nvSpPr>
        <p:spPr>
          <a:xfrm>
            <a:off x="1228025" y="3027494"/>
            <a:ext cx="173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principal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2" name="Google Shape;302;g3250f05ab31_0_170"/>
          <p:cNvSpPr txBox="1"/>
          <p:nvPr/>
        </p:nvSpPr>
        <p:spPr>
          <a:xfrm>
            <a:off x="5698691" y="2000100"/>
            <a:ext cx="230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secundária 01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3" name="Google Shape;303;g3250f05ab31_0_170"/>
          <p:cNvSpPr txBox="1"/>
          <p:nvPr/>
        </p:nvSpPr>
        <p:spPr>
          <a:xfrm>
            <a:off x="5698701" y="5468075"/>
            <a:ext cx="245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secundária 02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04" name="Google Shape;304;g3250f05ab31_0_170"/>
          <p:cNvCxnSpPr>
            <a:endCxn id="305" idx="1"/>
          </p:cNvCxnSpPr>
          <p:nvPr/>
        </p:nvCxnSpPr>
        <p:spPr>
          <a:xfrm>
            <a:off x="8100069" y="3238647"/>
            <a:ext cx="867900" cy="604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05" name="Google Shape;305;g3250f05ab31_0_170"/>
          <p:cNvSpPr/>
          <p:nvPr/>
        </p:nvSpPr>
        <p:spPr>
          <a:xfrm>
            <a:off x="8728794" y="3428997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6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g3250f05ab31_0_170"/>
          <p:cNvSpPr/>
          <p:nvPr/>
        </p:nvSpPr>
        <p:spPr>
          <a:xfrm>
            <a:off x="10103019" y="3428997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7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7" name="Google Shape;307;g3250f05ab31_0_170"/>
          <p:cNvCxnSpPr>
            <a:stCxn id="293" idx="5"/>
            <a:endCxn id="306" idx="2"/>
          </p:cNvCxnSpPr>
          <p:nvPr/>
        </p:nvCxnSpPr>
        <p:spPr>
          <a:xfrm flipH="1" rot="10800000">
            <a:off x="8311263" y="4256824"/>
            <a:ext cx="1791900" cy="493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08" name="Google Shape;308;g3250f05ab31_0_170"/>
          <p:cNvCxnSpPr>
            <a:stCxn id="305" idx="5"/>
            <a:endCxn id="306" idx="1"/>
          </p:cNvCxnSpPr>
          <p:nvPr/>
        </p:nvCxnSpPr>
        <p:spPr>
          <a:xfrm>
            <a:off x="9446319" y="3842847"/>
            <a:ext cx="8958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09" name="Google Shape;309;g3250f05ab31_0_170"/>
          <p:cNvCxnSpPr>
            <a:stCxn id="289" idx="5"/>
          </p:cNvCxnSpPr>
          <p:nvPr/>
        </p:nvCxnSpPr>
        <p:spPr>
          <a:xfrm flipH="1" rot="10800000">
            <a:off x="4983144" y="3930422"/>
            <a:ext cx="3908700" cy="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g2d7c66d63a9_0_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g2d7c66d63a9_0_48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7" name="Google Shape;317;g2d7c66d63a9_0_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g2d7c66d63a9_0_48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g2d7c66d63a9_0_48"/>
          <p:cNvSpPr/>
          <p:nvPr/>
        </p:nvSpPr>
        <p:spPr>
          <a:xfrm>
            <a:off x="873073" y="3516872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g2d7c66d63a9_0_48"/>
          <p:cNvSpPr/>
          <p:nvPr/>
        </p:nvSpPr>
        <p:spPr>
          <a:xfrm>
            <a:off x="3198819" y="3516872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3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g2d7c66d63a9_0_48"/>
          <p:cNvSpPr/>
          <p:nvPr/>
        </p:nvSpPr>
        <p:spPr>
          <a:xfrm>
            <a:off x="4361691" y="3452383"/>
            <a:ext cx="956700" cy="9567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4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g2d7c66d63a9_0_48"/>
          <p:cNvSpPr/>
          <p:nvPr/>
        </p:nvSpPr>
        <p:spPr>
          <a:xfrm>
            <a:off x="5698689" y="3452377"/>
            <a:ext cx="956700" cy="956700"/>
          </a:xfrm>
          <a:prstGeom prst="diamond">
            <a:avLst/>
          </a:prstGeom>
          <a:solidFill>
            <a:srgbClr val="F9037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rgbClr val="FFFFFF"/>
                </a:solidFill>
              </a:rPr>
              <a:t>5</a:t>
            </a:r>
            <a:endParaRPr b="0" i="0" sz="2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g2d7c66d63a9_0_48"/>
          <p:cNvSpPr/>
          <p:nvPr/>
        </p:nvSpPr>
        <p:spPr>
          <a:xfrm>
            <a:off x="7989004" y="3475920"/>
            <a:ext cx="956700" cy="9096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01317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4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g2d7c66d63a9_0_48"/>
          <p:cNvSpPr/>
          <p:nvPr/>
        </p:nvSpPr>
        <p:spPr>
          <a:xfrm>
            <a:off x="9374939" y="3475914"/>
            <a:ext cx="956700" cy="9096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01317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5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2d7c66d63a9_0_48"/>
          <p:cNvSpPr/>
          <p:nvPr/>
        </p:nvSpPr>
        <p:spPr>
          <a:xfrm>
            <a:off x="2035946" y="3516872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2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6" name="Google Shape;326;g2d7c66d63a9_0_48"/>
          <p:cNvCxnSpPr>
            <a:endCxn id="325" idx="1"/>
          </p:cNvCxnSpPr>
          <p:nvPr/>
        </p:nvCxnSpPr>
        <p:spPr>
          <a:xfrm>
            <a:off x="1590821" y="3930722"/>
            <a:ext cx="684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27" name="Google Shape;327;g2d7c66d63a9_0_48"/>
          <p:cNvCxnSpPr>
            <a:stCxn id="325" idx="5"/>
            <a:endCxn id="320" idx="1"/>
          </p:cNvCxnSpPr>
          <p:nvPr/>
        </p:nvCxnSpPr>
        <p:spPr>
          <a:xfrm>
            <a:off x="2753471" y="3930722"/>
            <a:ext cx="684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28" name="Google Shape;328;g2d7c66d63a9_0_48"/>
          <p:cNvCxnSpPr>
            <a:stCxn id="320" idx="5"/>
            <a:endCxn id="321" idx="1"/>
          </p:cNvCxnSpPr>
          <p:nvPr/>
        </p:nvCxnSpPr>
        <p:spPr>
          <a:xfrm>
            <a:off x="3916344" y="3930722"/>
            <a:ext cx="445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29" name="Google Shape;329;g2d7c66d63a9_0_48"/>
          <p:cNvCxnSpPr>
            <a:stCxn id="321" idx="3"/>
            <a:endCxn id="322" idx="1"/>
          </p:cNvCxnSpPr>
          <p:nvPr/>
        </p:nvCxnSpPr>
        <p:spPr>
          <a:xfrm>
            <a:off x="5318391" y="3930733"/>
            <a:ext cx="3804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30" name="Google Shape;330;g2d7c66d63a9_0_48"/>
          <p:cNvCxnSpPr>
            <a:stCxn id="323" idx="5"/>
            <a:endCxn id="324" idx="1"/>
          </p:cNvCxnSpPr>
          <p:nvPr/>
        </p:nvCxnSpPr>
        <p:spPr>
          <a:xfrm>
            <a:off x="8945703" y="3823356"/>
            <a:ext cx="429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31" name="Google Shape;331;g2d7c66d63a9_0_48"/>
          <p:cNvSpPr txBox="1"/>
          <p:nvPr/>
        </p:nvSpPr>
        <p:spPr>
          <a:xfrm>
            <a:off x="618425" y="3027494"/>
            <a:ext cx="173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principal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32" name="Google Shape;332;g2d7c66d63a9_0_48"/>
          <p:cNvCxnSpPr>
            <a:stCxn id="322" idx="3"/>
            <a:endCxn id="333" idx="1"/>
          </p:cNvCxnSpPr>
          <p:nvPr/>
        </p:nvCxnSpPr>
        <p:spPr>
          <a:xfrm>
            <a:off x="6655389" y="3930727"/>
            <a:ext cx="4257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33" name="Google Shape;333;g2d7c66d63a9_0_48"/>
          <p:cNvSpPr/>
          <p:nvPr/>
        </p:nvSpPr>
        <p:spPr>
          <a:xfrm>
            <a:off x="6842031" y="3516872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6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g2d7c66d63a9_0_48"/>
          <p:cNvSpPr/>
          <p:nvPr/>
        </p:nvSpPr>
        <p:spPr>
          <a:xfrm>
            <a:off x="10609794" y="3463172"/>
            <a:ext cx="956700" cy="8277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2300">
                <a:solidFill>
                  <a:schemeClr val="lt1"/>
                </a:solidFill>
              </a:rPr>
              <a:t>7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5" name="Google Shape;335;g2d7c66d63a9_0_48"/>
          <p:cNvCxnSpPr>
            <a:stCxn id="324" idx="5"/>
            <a:endCxn id="334" idx="1"/>
          </p:cNvCxnSpPr>
          <p:nvPr/>
        </p:nvCxnSpPr>
        <p:spPr>
          <a:xfrm>
            <a:off x="10331638" y="3823349"/>
            <a:ext cx="517200" cy="53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36" name="Google Shape;336;g2d7c66d63a9_0_48"/>
          <p:cNvCxnSpPr>
            <a:stCxn id="333" idx="5"/>
            <a:endCxn id="323" idx="1"/>
          </p:cNvCxnSpPr>
          <p:nvPr/>
        </p:nvCxnSpPr>
        <p:spPr>
          <a:xfrm flipH="1" rot="10800000">
            <a:off x="7559556" y="3823322"/>
            <a:ext cx="429300" cy="107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3250f05ab31_0_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3250f05ab31_0_101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Antes de começar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4" name="Google Shape;344;g3250f05ab31_0_101"/>
          <p:cNvSpPr txBox="1"/>
          <p:nvPr/>
        </p:nvSpPr>
        <p:spPr>
          <a:xfrm>
            <a:off x="739500" y="2066750"/>
            <a:ext cx="8204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Configurar nome e email para assinar commits:</a:t>
            </a:r>
            <a:endParaRPr sz="2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" name="Google Shape;345;g3250f05ab31_0_101"/>
          <p:cNvSpPr txBox="1"/>
          <p:nvPr/>
        </p:nvSpPr>
        <p:spPr>
          <a:xfrm>
            <a:off x="739500" y="2991925"/>
            <a:ext cx="77970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git config - -global user.name “Seu nome”</a:t>
            </a:r>
            <a:endParaRPr sz="2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git config - -global user.email “seu@email”</a:t>
            </a:r>
            <a:endParaRPr sz="23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g2d7c66d63a9_0_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g2d7c66d63a9_0_78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Comandos Básicos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53" name="Google Shape;353;g2d7c66d63a9_0_78"/>
          <p:cNvGraphicFramePr/>
          <p:nvPr/>
        </p:nvGraphicFramePr>
        <p:xfrm>
          <a:off x="952500" y="1719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{F0F70AD3-B8AA-4657-BDAB-ABB8F366A331}</a:tableStyleId>
              </a:tblPr>
              <a:tblGrid>
                <a:gridCol w="4500275"/>
                <a:gridCol w="5786725"/>
              </a:tblGrid>
              <a:tr h="582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Comando</a:t>
                      </a:r>
                      <a:endParaRPr b="1" sz="20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Descrição</a:t>
                      </a:r>
                      <a:endParaRPr b="1" sz="20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git init .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-&gt; Cria novo repositório git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git status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-&gt; Mostra o status da branch atual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git add &lt;nome arquivo&gt;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-&gt; Manda arquivo para stage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git commit -m "minha mensagem"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-&gt; Consolida o checkpoint "commit"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git log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-&gt; Exibe histórico de commits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git reset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-&gt; Retorna para unstage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git reset idCommit                           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-&gt; Retorna para pos-commit</a:t>
                      </a:r>
                      <a:endParaRPr sz="19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g32903a2cf9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5488" y="847725"/>
            <a:ext cx="8201025" cy="516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g32903a2cf93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5375" y="175463"/>
            <a:ext cx="4305425" cy="6507076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g32903a2cf93_0_7"/>
          <p:cNvSpPr txBox="1"/>
          <p:nvPr/>
        </p:nvSpPr>
        <p:spPr>
          <a:xfrm>
            <a:off x="1286913" y="356675"/>
            <a:ext cx="492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Git-Flow</a:t>
            </a:r>
            <a:endParaRPr b="1"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7" name="Google Shape;367;g32903a2cf93_0_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1125" y="3370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32903a2cf93_0_7"/>
          <p:cNvSpPr txBox="1"/>
          <p:nvPr/>
        </p:nvSpPr>
        <p:spPr>
          <a:xfrm>
            <a:off x="601128" y="1717725"/>
            <a:ext cx="6247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Char char="●"/>
            </a:pPr>
            <a:r>
              <a:rPr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checkout a partir da </a:t>
            </a:r>
            <a:r>
              <a:rPr b="1"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develop</a:t>
            </a:r>
            <a:r>
              <a:rPr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2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Char char="●"/>
            </a:pPr>
            <a:r>
              <a:rPr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pull-request para </a:t>
            </a:r>
            <a:r>
              <a:rPr b="1"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develop</a:t>
            </a:r>
            <a:r>
              <a:rPr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2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Char char="●"/>
            </a:pPr>
            <a:r>
              <a:rPr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release para </a:t>
            </a:r>
            <a:r>
              <a:rPr b="1"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main</a:t>
            </a:r>
            <a:r>
              <a:rPr lang="en-US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2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g32903a2cf93_0_7"/>
          <p:cNvSpPr txBox="1"/>
          <p:nvPr/>
        </p:nvSpPr>
        <p:spPr>
          <a:xfrm>
            <a:off x="625128" y="5129025"/>
            <a:ext cx="6247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Assim, garantimos que o código está consistente antes de ir para produção;</a:t>
            </a:r>
            <a:endParaRPr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g3250f05ab31_0_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67" y="832000"/>
            <a:ext cx="655433" cy="65543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g3250f05ab31_0_42"/>
          <p:cNvSpPr txBox="1"/>
          <p:nvPr/>
        </p:nvSpPr>
        <p:spPr>
          <a:xfrm>
            <a:off x="1183733" y="806317"/>
            <a:ext cx="48375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latin typeface="Montserrat"/>
                <a:ea typeface="Montserrat"/>
                <a:cs typeface="Montserrat"/>
                <a:sym typeface="Montserrat"/>
              </a:rPr>
              <a:t>Quem</a:t>
            </a:r>
            <a:endParaRPr sz="4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7" name="Google Shape;67;g3250f05ab31_0_42"/>
          <p:cNvGrpSpPr/>
          <p:nvPr/>
        </p:nvGrpSpPr>
        <p:grpSpPr>
          <a:xfrm>
            <a:off x="517294" y="1750994"/>
            <a:ext cx="5197503" cy="563186"/>
            <a:chOff x="1188100" y="1677988"/>
            <a:chExt cx="3898225" cy="422400"/>
          </a:xfrm>
        </p:grpSpPr>
        <p:pic>
          <p:nvPicPr>
            <p:cNvPr id="68" name="Google Shape;68;g3250f05ab31_0_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8100" y="1751038"/>
              <a:ext cx="276325" cy="276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" name="Google Shape;69;g3250f05ab31_0_42"/>
            <p:cNvSpPr txBox="1"/>
            <p:nvPr/>
          </p:nvSpPr>
          <p:spPr>
            <a:xfrm>
              <a:off x="1464425" y="1677988"/>
              <a:ext cx="36219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Teodoro “Téo” Calvo</a:t>
              </a:r>
              <a:endPara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70" name="Google Shape;70;g3250f05ab31_0_42"/>
          <p:cNvGrpSpPr/>
          <p:nvPr/>
        </p:nvGrpSpPr>
        <p:grpSpPr>
          <a:xfrm>
            <a:off x="517294" y="2547359"/>
            <a:ext cx="6706266" cy="563186"/>
            <a:chOff x="1188100" y="2232825"/>
            <a:chExt cx="5029825" cy="422400"/>
          </a:xfrm>
        </p:grpSpPr>
        <p:pic>
          <p:nvPicPr>
            <p:cNvPr id="71" name="Google Shape;71;g3250f05ab31_0_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8100" y="2305863"/>
              <a:ext cx="276325" cy="276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" name="Google Shape;72;g3250f05ab31_0_42"/>
            <p:cNvSpPr txBox="1"/>
            <p:nvPr/>
          </p:nvSpPr>
          <p:spPr>
            <a:xfrm>
              <a:off x="1464425" y="2232825"/>
              <a:ext cx="47535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Bacharel em Estatística - FCT UNESP</a:t>
              </a:r>
              <a:endPara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73" name="Google Shape;73;g3250f05ab31_0_42"/>
          <p:cNvGrpSpPr/>
          <p:nvPr/>
        </p:nvGrpSpPr>
        <p:grpSpPr>
          <a:xfrm>
            <a:off x="517294" y="3343724"/>
            <a:ext cx="8509021" cy="563186"/>
            <a:chOff x="1188100" y="2787650"/>
            <a:chExt cx="6381925" cy="422400"/>
          </a:xfrm>
        </p:grpSpPr>
        <p:pic>
          <p:nvPicPr>
            <p:cNvPr id="74" name="Google Shape;74;g3250f05ab31_0_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8100" y="2860688"/>
              <a:ext cx="276325" cy="276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" name="Google Shape;75;g3250f05ab31_0_42"/>
            <p:cNvSpPr txBox="1"/>
            <p:nvPr/>
          </p:nvSpPr>
          <p:spPr>
            <a:xfrm>
              <a:off x="1464425" y="2787650"/>
              <a:ext cx="61056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Especialista em Big Data &amp; Data Science - UFPR</a:t>
              </a:r>
              <a:endPara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76" name="Google Shape;76;g3250f05ab31_0_42"/>
          <p:cNvGrpSpPr/>
          <p:nvPr/>
        </p:nvGrpSpPr>
        <p:grpSpPr>
          <a:xfrm>
            <a:off x="517292" y="4140089"/>
            <a:ext cx="8509021" cy="563186"/>
            <a:chOff x="1244325" y="3342475"/>
            <a:chExt cx="6381925" cy="422400"/>
          </a:xfrm>
        </p:grpSpPr>
        <p:pic>
          <p:nvPicPr>
            <p:cNvPr id="77" name="Google Shape;77;g3250f05ab31_0_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44325" y="3415513"/>
              <a:ext cx="276325" cy="276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" name="Google Shape;78;g3250f05ab31_0_42"/>
            <p:cNvSpPr txBox="1"/>
            <p:nvPr/>
          </p:nvSpPr>
          <p:spPr>
            <a:xfrm>
              <a:off x="1520650" y="3342475"/>
              <a:ext cx="61056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Streamer - Twitch</a:t>
              </a:r>
              <a:endPara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79" name="Google Shape;79;g3250f05ab31_0_42"/>
          <p:cNvGrpSpPr/>
          <p:nvPr/>
        </p:nvGrpSpPr>
        <p:grpSpPr>
          <a:xfrm>
            <a:off x="517292" y="4936453"/>
            <a:ext cx="8509021" cy="563186"/>
            <a:chOff x="1244325" y="3897300"/>
            <a:chExt cx="6381925" cy="422400"/>
          </a:xfrm>
        </p:grpSpPr>
        <p:pic>
          <p:nvPicPr>
            <p:cNvPr id="80" name="Google Shape;80;g3250f05ab31_0_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44325" y="3970338"/>
              <a:ext cx="276325" cy="276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" name="Google Shape;81;g3250f05ab31_0_42"/>
            <p:cNvSpPr txBox="1"/>
            <p:nvPr/>
          </p:nvSpPr>
          <p:spPr>
            <a:xfrm>
              <a:off x="1520650" y="3897300"/>
              <a:ext cx="61056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Desenvolvedor Backend - Globo</a:t>
              </a:r>
              <a:endPara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82" name="Google Shape;82;g3250f05ab31_0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1867" y="513400"/>
            <a:ext cx="2878600" cy="2878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g3250f05ab31_0_42"/>
          <p:cNvGrpSpPr/>
          <p:nvPr/>
        </p:nvGrpSpPr>
        <p:grpSpPr>
          <a:xfrm>
            <a:off x="517294" y="5732818"/>
            <a:ext cx="8509021" cy="563186"/>
            <a:chOff x="1188100" y="4452125"/>
            <a:chExt cx="6381925" cy="422400"/>
          </a:xfrm>
        </p:grpSpPr>
        <p:pic>
          <p:nvPicPr>
            <p:cNvPr id="84" name="Google Shape;84;g3250f05ab31_0_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88100" y="4525163"/>
              <a:ext cx="276325" cy="276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" name="Google Shape;85;g3250f05ab31_0_42"/>
            <p:cNvSpPr txBox="1"/>
            <p:nvPr/>
          </p:nvSpPr>
          <p:spPr>
            <a:xfrm>
              <a:off x="1464425" y="4452125"/>
              <a:ext cx="61056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Membro e Instrutor - Instituto Aaron Swartz</a:t>
              </a:r>
              <a:endPara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86" name="Google Shape;86;g3250f05ab31_0_42"/>
          <p:cNvPicPr preferRelativeResize="0"/>
          <p:nvPr/>
        </p:nvPicPr>
        <p:blipFill rotWithShape="1">
          <a:blip r:embed="rId5">
            <a:alphaModFix/>
          </a:blip>
          <a:srcRect b="56687" l="23274" r="23258" t="0"/>
          <a:stretch/>
        </p:blipFill>
        <p:spPr>
          <a:xfrm>
            <a:off x="10212475" y="6129126"/>
            <a:ext cx="1979524" cy="7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g3250f05ab31_0_42"/>
          <p:cNvPicPr preferRelativeResize="0"/>
          <p:nvPr/>
        </p:nvPicPr>
        <p:blipFill rotWithShape="1">
          <a:blip r:embed="rId6">
            <a:alphaModFix/>
          </a:blip>
          <a:srcRect b="7047" l="0" r="0" t="10911"/>
          <a:stretch/>
        </p:blipFill>
        <p:spPr>
          <a:xfrm>
            <a:off x="8481709" y="6129125"/>
            <a:ext cx="1692303" cy="7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3"/>
          <p:cNvSpPr txBox="1"/>
          <p:nvPr/>
        </p:nvSpPr>
        <p:spPr>
          <a:xfrm>
            <a:off x="17407" y="-209439"/>
            <a:ext cx="1460700" cy="1323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91425" spcFirstLastPara="1" rIns="91425" wrap="square" tIns="45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Big</a:t>
            </a:r>
            <a:endParaRPr b="0" i="0" sz="1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5" name="Google Shape;37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1577" cy="5801332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3"/>
          <p:cNvSpPr/>
          <p:nvPr/>
        </p:nvSpPr>
        <p:spPr>
          <a:xfrm>
            <a:off x="352425" y="1937886"/>
            <a:ext cx="348645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91425" spcFirstLastPara="1" rIns="91425" wrap="square" tIns="45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b="0" i="0" lang="en-US" sz="3500" u="none" cap="none" strike="noStrike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stories need</a:t>
            </a:r>
            <a:endParaRPr b="0" i="0" sz="3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53"/>
          <p:cNvSpPr txBox="1"/>
          <p:nvPr/>
        </p:nvSpPr>
        <p:spPr>
          <a:xfrm>
            <a:off x="352425" y="590283"/>
            <a:ext cx="2933850" cy="120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91425" spcFirstLastPara="1" rIns="91425" wrap="square" tIns="45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0"/>
              <a:buFont typeface="Arial"/>
              <a:buNone/>
            </a:pPr>
            <a:r>
              <a:rPr b="0" i="0" lang="en-US" sz="7250" u="none" cap="none" strike="noStrike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“Big </a:t>
            </a:r>
            <a:endParaRPr b="0" i="0" sz="72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53"/>
          <p:cNvSpPr/>
          <p:nvPr/>
        </p:nvSpPr>
        <p:spPr>
          <a:xfrm>
            <a:off x="1423988" y="2492058"/>
            <a:ext cx="4032568" cy="1092518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91425" spcFirstLastPara="1" rIns="91425" wrap="square" tIns="45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00"/>
              <a:buFont typeface="Arial"/>
              <a:buNone/>
            </a:pPr>
            <a:r>
              <a:rPr b="1" i="0" lang="en-US" sz="6050" u="none" cap="none" strike="noStrike">
                <a:solidFill>
                  <a:srgbClr val="3C78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human</a:t>
            </a:r>
            <a:endParaRPr b="1" i="0" sz="6050" u="none" cap="none" strike="noStrike">
              <a:solidFill>
                <a:srgbClr val="3C78D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9" name="Google Shape;379;p53"/>
          <p:cNvSpPr/>
          <p:nvPr/>
        </p:nvSpPr>
        <p:spPr>
          <a:xfrm>
            <a:off x="352434" y="3392960"/>
            <a:ext cx="293385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91425" spcFirstLastPara="1" rIns="91425" wrap="square" tIns="45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b="0" i="0" lang="en-US" sz="3500" u="none" cap="none" strike="noStrike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stakes”</a:t>
            </a:r>
            <a:endParaRPr b="0" i="0" sz="3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53"/>
          <p:cNvSpPr/>
          <p:nvPr/>
        </p:nvSpPr>
        <p:spPr>
          <a:xfrm>
            <a:off x="1424074" y="4286107"/>
            <a:ext cx="251445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91425" spcFirstLastPara="1" rIns="91425" wrap="square" tIns="45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Aaron Swartz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1" name="Google Shape;381;p53"/>
          <p:cNvGrpSpPr/>
          <p:nvPr/>
        </p:nvGrpSpPr>
        <p:grpSpPr>
          <a:xfrm>
            <a:off x="456198" y="6132566"/>
            <a:ext cx="3278947" cy="503232"/>
            <a:chOff x="360945" y="5025600"/>
            <a:chExt cx="2711105" cy="416100"/>
          </a:xfrm>
        </p:grpSpPr>
        <p:pic>
          <p:nvPicPr>
            <p:cNvPr id="382" name="Google Shape;382;p5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60945" y="5056650"/>
              <a:ext cx="354001" cy="353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3" name="Google Shape;383;p53"/>
            <p:cNvSpPr txBox="1"/>
            <p:nvPr/>
          </p:nvSpPr>
          <p:spPr>
            <a:xfrm>
              <a:off x="714950" y="5025600"/>
              <a:ext cx="2357100" cy="41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575" lIns="110575" spcFirstLastPara="1" rIns="110575" wrap="square" tIns="11057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teo@teomewhy.org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4" name="Google Shape;384;p53"/>
          <p:cNvGrpSpPr/>
          <p:nvPr/>
        </p:nvGrpSpPr>
        <p:grpSpPr>
          <a:xfrm>
            <a:off x="4727967" y="6163767"/>
            <a:ext cx="3977005" cy="428129"/>
            <a:chOff x="3436149" y="5025599"/>
            <a:chExt cx="3288301" cy="354001"/>
          </a:xfrm>
        </p:grpSpPr>
        <p:sp>
          <p:nvSpPr>
            <p:cNvPr id="385" name="Google Shape;385;p53"/>
            <p:cNvSpPr txBox="1"/>
            <p:nvPr/>
          </p:nvSpPr>
          <p:spPr>
            <a:xfrm>
              <a:off x="3790150" y="5025600"/>
              <a:ext cx="29343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675" lIns="91425" spcFirstLastPara="1" rIns="91425" wrap="square" tIns="4567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400"/>
                <a:buFont typeface="Arial"/>
                <a:buNone/>
              </a:pPr>
              <a:r>
                <a:rPr b="0" i="0" lang="en-US" sz="1600" u="none" cap="none" strike="noStrike">
                  <a:solidFill>
                    <a:srgbClr val="3C78D8"/>
                  </a:solidFill>
                  <a:uFill>
                    <a:noFill/>
                  </a:uFill>
                  <a:latin typeface="Arial"/>
                  <a:ea typeface="Arial"/>
                  <a:cs typeface="Arial"/>
                  <a:sym typeface="Arial"/>
                  <a:hlinkClick r:id="rId5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/teocalvo</a:t>
              </a:r>
              <a:endParaRPr b="0" i="0" sz="1600" u="none" cap="none" strike="noStrike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86" name="Google Shape;386;p5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436149" y="5025599"/>
              <a:ext cx="354001" cy="3540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7" name="Google Shape;387;p53"/>
          <p:cNvGrpSpPr/>
          <p:nvPr/>
        </p:nvGrpSpPr>
        <p:grpSpPr>
          <a:xfrm>
            <a:off x="8625915" y="6163507"/>
            <a:ext cx="3416935" cy="441360"/>
            <a:chOff x="7131625" y="5020134"/>
            <a:chExt cx="2825400" cy="364941"/>
          </a:xfrm>
        </p:grpSpPr>
        <p:sp>
          <p:nvSpPr>
            <p:cNvPr id="388" name="Google Shape;388;p53"/>
            <p:cNvSpPr txBox="1"/>
            <p:nvPr/>
          </p:nvSpPr>
          <p:spPr>
            <a:xfrm>
              <a:off x="7485625" y="5049900"/>
              <a:ext cx="24714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575" lIns="110575" spcFirstLastPara="1" rIns="110575" wrap="square" tIns="11057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3C78D8"/>
                  </a:solidFill>
                  <a:latin typeface="Arial"/>
                  <a:ea typeface="Arial"/>
                  <a:cs typeface="Arial"/>
                  <a:sym typeface="Arial"/>
                </a:rPr>
                <a:t>/teomewhy</a:t>
              </a:r>
              <a:endParaRPr b="1" i="0" sz="1400" u="none" cap="none" strike="noStrike">
                <a:solidFill>
                  <a:srgbClr val="3C78D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89" name="Google Shape;389;p5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7131625" y="5020134"/>
              <a:ext cx="354000" cy="36494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Google Shape;395;g1e4460966a3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78100" y="458475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g1e4460966a3_0_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16300" y="458475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g1e4460966a3_0_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856400" y="408010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g1e4460966a3_0_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178100" y="1296675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g1e4460966a3_0_2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694600" y="408010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g1e4460966a3_0_2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706550" y="390400"/>
            <a:ext cx="685800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2903a2cf93_0_17"/>
          <p:cNvSpPr/>
          <p:nvPr/>
        </p:nvSpPr>
        <p:spPr>
          <a:xfrm rot="-3280512">
            <a:off x="5207864" y="2542321"/>
            <a:ext cx="1764582" cy="1761093"/>
          </a:xfrm>
          <a:prstGeom prst="ellipse">
            <a:avLst/>
          </a:prstGeom>
          <a:solidFill>
            <a:srgbClr val="A1C2FA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g32903a2cf93_0_17"/>
          <p:cNvGrpSpPr/>
          <p:nvPr/>
        </p:nvGrpSpPr>
        <p:grpSpPr>
          <a:xfrm>
            <a:off x="5579677" y="2026881"/>
            <a:ext cx="3944507" cy="4397686"/>
            <a:chOff x="4184863" y="1520198"/>
            <a:chExt cx="2958454" cy="3298347"/>
          </a:xfrm>
        </p:grpSpPr>
        <p:sp>
          <p:nvSpPr>
            <p:cNvPr id="408" name="Google Shape;408;g32903a2cf93_0_17"/>
            <p:cNvSpPr/>
            <p:nvPr/>
          </p:nvSpPr>
          <p:spPr>
            <a:xfrm rot="-3280088">
              <a:off x="4136321" y="2563569"/>
              <a:ext cx="3184127" cy="1211606"/>
            </a:xfrm>
            <a:custGeom>
              <a:rect b="b" l="l" r="r" t="t"/>
              <a:pathLst>
                <a:path extrusionOk="0" h="187" w="492">
                  <a:moveTo>
                    <a:pt x="457" y="0"/>
                  </a:moveTo>
                  <a:cubicBezTo>
                    <a:pt x="416" y="91"/>
                    <a:pt x="325" y="155"/>
                    <a:pt x="218" y="155"/>
                  </a:cubicBezTo>
                  <a:cubicBezTo>
                    <a:pt x="137" y="155"/>
                    <a:pt x="64" y="118"/>
                    <a:pt x="17" y="60"/>
                  </a:cubicBezTo>
                  <a:cubicBezTo>
                    <a:pt x="11" y="70"/>
                    <a:pt x="5" y="80"/>
                    <a:pt x="0" y="90"/>
                  </a:cubicBezTo>
                  <a:cubicBezTo>
                    <a:pt x="54" y="150"/>
                    <a:pt x="132" y="187"/>
                    <a:pt x="218" y="187"/>
                  </a:cubicBezTo>
                  <a:cubicBezTo>
                    <a:pt x="343" y="187"/>
                    <a:pt x="449" y="109"/>
                    <a:pt x="492" y="0"/>
                  </a:cubicBezTo>
                  <a:cubicBezTo>
                    <a:pt x="480" y="0"/>
                    <a:pt x="468" y="1"/>
                    <a:pt x="457" y="0"/>
                  </a:cubicBezTo>
                  <a:close/>
                </a:path>
              </a:pathLst>
            </a:custGeom>
            <a:solidFill>
              <a:srgbClr val="A1C2FA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g32903a2cf93_0_17"/>
            <p:cNvSpPr/>
            <p:nvPr/>
          </p:nvSpPr>
          <p:spPr>
            <a:xfrm rot="-3280088">
              <a:off x="4100923" y="2460157"/>
              <a:ext cx="2729637" cy="1205146"/>
            </a:xfrm>
            <a:custGeom>
              <a:rect b="b" l="l" r="r" t="t"/>
              <a:pathLst>
                <a:path extrusionOk="0" h="194" w="440">
                  <a:moveTo>
                    <a:pt x="262" y="39"/>
                  </a:moveTo>
                  <a:cubicBezTo>
                    <a:pt x="206" y="71"/>
                    <a:pt x="134" y="53"/>
                    <a:pt x="100" y="0"/>
                  </a:cubicBezTo>
                  <a:cubicBezTo>
                    <a:pt x="57" y="25"/>
                    <a:pt x="24" y="60"/>
                    <a:pt x="0" y="99"/>
                  </a:cubicBezTo>
                  <a:cubicBezTo>
                    <a:pt x="47" y="157"/>
                    <a:pt x="120" y="194"/>
                    <a:pt x="201" y="194"/>
                  </a:cubicBezTo>
                  <a:cubicBezTo>
                    <a:pt x="308" y="194"/>
                    <a:pt x="399" y="130"/>
                    <a:pt x="440" y="39"/>
                  </a:cubicBezTo>
                  <a:cubicBezTo>
                    <a:pt x="393" y="37"/>
                    <a:pt x="346" y="24"/>
                    <a:pt x="303" y="0"/>
                  </a:cubicBezTo>
                  <a:cubicBezTo>
                    <a:pt x="292" y="15"/>
                    <a:pt x="279" y="29"/>
                    <a:pt x="262" y="39"/>
                  </a:cubicBezTo>
                  <a:close/>
                </a:path>
              </a:pathLst>
            </a:custGeom>
            <a:solidFill>
              <a:srgbClr val="307AF3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g32903a2cf93_0_17"/>
            <p:cNvSpPr txBox="1"/>
            <p:nvPr/>
          </p:nvSpPr>
          <p:spPr>
            <a:xfrm rot="-3779206">
              <a:off x="4733052" y="2863735"/>
              <a:ext cx="1577952" cy="5632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Análise de Dados</a:t>
              </a:r>
              <a:endParaRPr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11" name="Google Shape;411;g32903a2cf93_0_17"/>
          <p:cNvGrpSpPr/>
          <p:nvPr/>
        </p:nvGrpSpPr>
        <p:grpSpPr>
          <a:xfrm>
            <a:off x="3810213" y="-95107"/>
            <a:ext cx="4391326" cy="4297113"/>
            <a:chOff x="2857731" y="-71332"/>
            <a:chExt cx="3293577" cy="3222916"/>
          </a:xfrm>
        </p:grpSpPr>
        <p:sp>
          <p:nvSpPr>
            <p:cNvPr id="412" name="Google Shape;412;g32903a2cf93_0_17"/>
            <p:cNvSpPr/>
            <p:nvPr/>
          </p:nvSpPr>
          <p:spPr>
            <a:xfrm rot="-3280089">
              <a:off x="3410337" y="297186"/>
              <a:ext cx="2188366" cy="2485879"/>
            </a:xfrm>
            <a:custGeom>
              <a:rect b="b" l="l" r="r" t="t"/>
              <a:pathLst>
                <a:path extrusionOk="0" h="384" w="338">
                  <a:moveTo>
                    <a:pt x="45" y="32"/>
                  </a:moveTo>
                  <a:cubicBezTo>
                    <a:pt x="189" y="32"/>
                    <a:pt x="306" y="148"/>
                    <a:pt x="306" y="292"/>
                  </a:cubicBezTo>
                  <a:cubicBezTo>
                    <a:pt x="306" y="325"/>
                    <a:pt x="300" y="355"/>
                    <a:pt x="289" y="384"/>
                  </a:cubicBezTo>
                  <a:cubicBezTo>
                    <a:pt x="301" y="384"/>
                    <a:pt x="312" y="384"/>
                    <a:pt x="324" y="383"/>
                  </a:cubicBezTo>
                  <a:cubicBezTo>
                    <a:pt x="333" y="354"/>
                    <a:pt x="338" y="324"/>
                    <a:pt x="338" y="292"/>
                  </a:cubicBezTo>
                  <a:cubicBezTo>
                    <a:pt x="338" y="131"/>
                    <a:pt x="207" y="0"/>
                    <a:pt x="45" y="0"/>
                  </a:cubicBezTo>
                  <a:cubicBezTo>
                    <a:pt x="30" y="0"/>
                    <a:pt x="15" y="1"/>
                    <a:pt x="0" y="3"/>
                  </a:cubicBezTo>
                  <a:cubicBezTo>
                    <a:pt x="6" y="13"/>
                    <a:pt x="12" y="23"/>
                    <a:pt x="18" y="33"/>
                  </a:cubicBezTo>
                  <a:cubicBezTo>
                    <a:pt x="27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rgbClr val="A1C2FA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g32903a2cf93_0_17"/>
            <p:cNvSpPr/>
            <p:nvPr/>
          </p:nvSpPr>
          <p:spPr>
            <a:xfrm rot="-3280088">
              <a:off x="3667674" y="581521"/>
              <a:ext cx="1790169" cy="2186080"/>
            </a:xfrm>
            <a:custGeom>
              <a:rect b="b" l="l" r="r" t="t"/>
              <a:pathLst>
                <a:path extrusionOk="0" h="352" w="288">
                  <a:moveTo>
                    <a:pt x="27" y="0"/>
                  </a:move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5" y="140"/>
                  </a:cubicBezTo>
                  <a:cubicBezTo>
                    <a:pt x="74" y="142"/>
                    <a:pt x="111" y="163"/>
                    <a:pt x="132" y="200"/>
                  </a:cubicBezTo>
                  <a:cubicBezTo>
                    <a:pt x="153" y="236"/>
                    <a:pt x="153" y="279"/>
                    <a:pt x="136" y="315"/>
                  </a:cubicBezTo>
                  <a:cubicBezTo>
                    <a:pt x="179" y="339"/>
                    <a:pt x="225" y="351"/>
                    <a:pt x="271" y="352"/>
                  </a:cubicBezTo>
                  <a:cubicBezTo>
                    <a:pt x="282" y="323"/>
                    <a:pt x="288" y="293"/>
                    <a:pt x="288" y="260"/>
                  </a:cubicBezTo>
                  <a:cubicBezTo>
                    <a:pt x="288" y="116"/>
                    <a:pt x="171" y="0"/>
                    <a:pt x="27" y="0"/>
                  </a:cubicBezTo>
                  <a:close/>
                </a:path>
              </a:pathLst>
            </a:custGeom>
            <a:solidFill>
              <a:srgbClr val="0D5CDF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g32903a2cf93_0_17"/>
            <p:cNvSpPr txBox="1"/>
            <p:nvPr/>
          </p:nvSpPr>
          <p:spPr>
            <a:xfrm>
              <a:off x="3782825" y="1153125"/>
              <a:ext cx="1578000" cy="56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Ciência de Dados</a:t>
              </a:r>
              <a:endParaRPr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15" name="Google Shape;415;g32903a2cf93_0_17"/>
          <p:cNvGrpSpPr/>
          <p:nvPr/>
        </p:nvGrpSpPr>
        <p:grpSpPr>
          <a:xfrm>
            <a:off x="2613117" y="2246172"/>
            <a:ext cx="4565797" cy="4162934"/>
            <a:chOff x="1959887" y="1684671"/>
            <a:chExt cx="3424433" cy="3122279"/>
          </a:xfrm>
        </p:grpSpPr>
        <p:sp>
          <p:nvSpPr>
            <p:cNvPr id="416" name="Google Shape;416;g32903a2cf93_0_17"/>
            <p:cNvSpPr/>
            <p:nvPr/>
          </p:nvSpPr>
          <p:spPr>
            <a:xfrm rot="-3280088">
              <a:off x="2859669" y="1740600"/>
              <a:ext cx="1624870" cy="3045726"/>
            </a:xfrm>
            <a:custGeom>
              <a:rect b="b" l="l" r="r" t="t"/>
              <a:pathLst>
                <a:path extrusionOk="0" h="470" w="251">
                  <a:moveTo>
                    <a:pt x="32" y="286"/>
                  </a:moveTo>
                  <a:cubicBezTo>
                    <a:pt x="32" y="157"/>
                    <a:pt x="127" y="49"/>
                    <a:pt x="251" y="29"/>
                  </a:cubicBezTo>
                  <a:cubicBezTo>
                    <a:pt x="245" y="19"/>
                    <a:pt x="239" y="9"/>
                    <a:pt x="233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56"/>
                    <a:pt x="25" y="420"/>
                    <a:pt x="65" y="470"/>
                  </a:cubicBezTo>
                  <a:cubicBezTo>
                    <a:pt x="70" y="460"/>
                    <a:pt x="76" y="450"/>
                    <a:pt x="82" y="440"/>
                  </a:cubicBezTo>
                  <a:cubicBezTo>
                    <a:pt x="51" y="397"/>
                    <a:pt x="32" y="344"/>
                    <a:pt x="32" y="286"/>
                  </a:cubicBezTo>
                  <a:close/>
                </a:path>
              </a:pathLst>
            </a:custGeom>
            <a:solidFill>
              <a:srgbClr val="A1C2FA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g32903a2cf93_0_17"/>
            <p:cNvSpPr/>
            <p:nvPr/>
          </p:nvSpPr>
          <p:spPr>
            <a:xfrm rot="-3280089">
              <a:off x="3037225" y="1789647"/>
              <a:ext cx="1575644" cy="2550423"/>
            </a:xfrm>
            <a:custGeom>
              <a:rect b="b" l="l" r="r" t="t"/>
              <a:pathLst>
                <a:path extrusionOk="0" h="411" w="254">
                  <a:moveTo>
                    <a:pt x="152" y="311"/>
                  </a:moveTo>
                  <a:cubicBezTo>
                    <a:pt x="124" y="254"/>
                    <a:pt x="145" y="185"/>
                    <a:pt x="200" y="153"/>
                  </a:cubicBez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1" y="41"/>
                    <a:pt x="219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315"/>
                    <a:pt x="19" y="368"/>
                    <a:pt x="50" y="411"/>
                  </a:cubicBezTo>
                  <a:cubicBezTo>
                    <a:pt x="75" y="371"/>
                    <a:pt x="110" y="337"/>
                    <a:pt x="152" y="311"/>
                  </a:cubicBezTo>
                  <a:close/>
                </a:path>
              </a:pathLst>
            </a:custGeom>
            <a:solidFill>
              <a:srgbClr val="0942A1"/>
            </a:solidFill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g32903a2cf93_0_17"/>
            <p:cNvSpPr txBox="1"/>
            <p:nvPr/>
          </p:nvSpPr>
          <p:spPr>
            <a:xfrm flipH="1" rot="3725110">
              <a:off x="2866277" y="2863871"/>
              <a:ext cx="1577671" cy="5631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Engenharia de Dados</a:t>
              </a:r>
              <a:endParaRPr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9" name="Google Shape;419;g32903a2cf93_0_17"/>
          <p:cNvSpPr/>
          <p:nvPr/>
        </p:nvSpPr>
        <p:spPr>
          <a:xfrm>
            <a:off x="5355688" y="4853675"/>
            <a:ext cx="1671900" cy="16719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Analytics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Engineer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20" name="Google Shape;420;g32903a2cf93_0_17"/>
          <p:cNvSpPr/>
          <p:nvPr/>
        </p:nvSpPr>
        <p:spPr>
          <a:xfrm>
            <a:off x="3287488" y="1505875"/>
            <a:ext cx="1671900" cy="16719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ML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Engineer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>
            <p:ph idx="4294967295" type="title"/>
          </p:nvPr>
        </p:nvSpPr>
        <p:spPr>
          <a:xfrm>
            <a:off x="800500" y="2597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Trajetória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" name="Google Shape;9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450" y="417225"/>
            <a:ext cx="685800" cy="68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2"/>
          <p:cNvCxnSpPr/>
          <p:nvPr/>
        </p:nvCxnSpPr>
        <p:spPr>
          <a:xfrm>
            <a:off x="262690" y="1888351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95" name="Google Shape;95;p2"/>
          <p:cNvCxnSpPr/>
          <p:nvPr/>
        </p:nvCxnSpPr>
        <p:spPr>
          <a:xfrm>
            <a:off x="8281422" y="1888351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96" name="Google Shape;96;p2"/>
          <p:cNvSpPr txBox="1"/>
          <p:nvPr/>
        </p:nvSpPr>
        <p:spPr>
          <a:xfrm>
            <a:off x="383506" y="1689156"/>
            <a:ext cx="903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2016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2674568" y="1689156"/>
            <a:ext cx="903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</a:t>
            </a:r>
            <a:r>
              <a:rPr b="1" lang="en-US" sz="1600"/>
              <a:t>8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1555874" y="1689156"/>
            <a:ext cx="903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</a:t>
            </a:r>
            <a:r>
              <a:rPr b="1" lang="en-US" sz="1600"/>
              <a:t>7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820111" y="1689156"/>
            <a:ext cx="903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2019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4965642" y="1689156"/>
            <a:ext cx="903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2020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7291204" y="1689156"/>
            <a:ext cx="834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79575" y="2670925"/>
            <a:ext cx="1017498" cy="409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2"/>
          <p:cNvCxnSpPr/>
          <p:nvPr/>
        </p:nvCxnSpPr>
        <p:spPr>
          <a:xfrm>
            <a:off x="6322225" y="3403650"/>
            <a:ext cx="2268000" cy="0"/>
          </a:xfrm>
          <a:prstGeom prst="straightConnector1">
            <a:avLst/>
          </a:prstGeom>
          <a:noFill/>
          <a:ln cap="flat" cmpd="sng" w="38100">
            <a:solidFill>
              <a:srgbClr val="00519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gc" id="104" name="Google Shape;104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60987" y="2670933"/>
            <a:ext cx="714527" cy="7010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litch_Purple_RGB" id="105" name="Google Shape;105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20101" y="5915521"/>
            <a:ext cx="607507" cy="6250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2"/>
          <p:cNvCxnSpPr/>
          <p:nvPr/>
        </p:nvCxnSpPr>
        <p:spPr>
          <a:xfrm>
            <a:off x="4500575" y="6668550"/>
            <a:ext cx="7809600" cy="0"/>
          </a:xfrm>
          <a:prstGeom prst="straightConnector1">
            <a:avLst/>
          </a:prstGeom>
          <a:noFill/>
          <a:ln cap="flat" cmpd="sng" w="38100">
            <a:solidFill>
              <a:srgbClr val="6441A4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7" name="Google Shape;107;p2"/>
          <p:cNvCxnSpPr/>
          <p:nvPr/>
        </p:nvCxnSpPr>
        <p:spPr>
          <a:xfrm>
            <a:off x="1408223" y="1888351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08" name="Google Shape;108;p2"/>
          <p:cNvCxnSpPr/>
          <p:nvPr/>
        </p:nvCxnSpPr>
        <p:spPr>
          <a:xfrm>
            <a:off x="2553756" y="1888351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09" name="Google Shape;109;p2"/>
          <p:cNvCxnSpPr/>
          <p:nvPr/>
        </p:nvCxnSpPr>
        <p:spPr>
          <a:xfrm>
            <a:off x="3699289" y="1888351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10" name="Google Shape;110;p2"/>
          <p:cNvCxnSpPr/>
          <p:nvPr/>
        </p:nvCxnSpPr>
        <p:spPr>
          <a:xfrm>
            <a:off x="4844822" y="1888351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11" name="Google Shape;111;p2"/>
          <p:cNvCxnSpPr/>
          <p:nvPr/>
        </p:nvCxnSpPr>
        <p:spPr>
          <a:xfrm>
            <a:off x="5990355" y="1888351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12" name="Google Shape;112;p2"/>
          <p:cNvCxnSpPr/>
          <p:nvPr/>
        </p:nvCxnSpPr>
        <p:spPr>
          <a:xfrm>
            <a:off x="7135889" y="1888351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13" name="Google Shape;113;p2"/>
          <p:cNvSpPr txBox="1"/>
          <p:nvPr/>
        </p:nvSpPr>
        <p:spPr>
          <a:xfrm>
            <a:off x="6111173" y="1689156"/>
            <a:ext cx="903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2021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930229" y="2433380"/>
            <a:ext cx="974699" cy="625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8">
            <a:alphaModFix/>
          </a:blip>
          <a:srcRect b="0" l="0" r="57155" t="0"/>
          <a:stretch/>
        </p:blipFill>
        <p:spPr>
          <a:xfrm>
            <a:off x="513877" y="2312970"/>
            <a:ext cx="714527" cy="679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591427" y="2820796"/>
            <a:ext cx="1198682" cy="10849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2"/>
          <p:cNvCxnSpPr/>
          <p:nvPr/>
        </p:nvCxnSpPr>
        <p:spPr>
          <a:xfrm>
            <a:off x="9426955" y="1888805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18" name="Google Shape;118;p2"/>
          <p:cNvSpPr txBox="1"/>
          <p:nvPr/>
        </p:nvSpPr>
        <p:spPr>
          <a:xfrm>
            <a:off x="8436747" y="1689156"/>
            <a:ext cx="834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2023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9" name="Google Shape;119;p2"/>
          <p:cNvCxnSpPr/>
          <p:nvPr/>
        </p:nvCxnSpPr>
        <p:spPr>
          <a:xfrm>
            <a:off x="3286125" y="2820800"/>
            <a:ext cx="1392900" cy="0"/>
          </a:xfrm>
          <a:prstGeom prst="straightConnector1">
            <a:avLst/>
          </a:prstGeom>
          <a:noFill/>
          <a:ln cap="flat" cmpd="sng" w="38100">
            <a:solidFill>
              <a:srgbClr val="F7822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0" name="Google Shape;120;p2"/>
          <p:cNvCxnSpPr/>
          <p:nvPr/>
        </p:nvCxnSpPr>
        <p:spPr>
          <a:xfrm>
            <a:off x="4688075" y="3112225"/>
            <a:ext cx="1500300" cy="0"/>
          </a:xfrm>
          <a:prstGeom prst="straightConnector1">
            <a:avLst/>
          </a:prstGeom>
          <a:noFill/>
          <a:ln cap="flat" cmpd="sng" w="38100">
            <a:solidFill>
              <a:srgbClr val="0CC5CA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1" name="Google Shape;121;p2"/>
          <p:cNvCxnSpPr/>
          <p:nvPr/>
        </p:nvCxnSpPr>
        <p:spPr>
          <a:xfrm>
            <a:off x="1655149" y="2529371"/>
            <a:ext cx="1577400" cy="0"/>
          </a:xfrm>
          <a:prstGeom prst="straightConnector1">
            <a:avLst/>
          </a:prstGeom>
          <a:noFill/>
          <a:ln cap="flat" cmpd="sng" w="38100">
            <a:solidFill>
              <a:srgbClr val="007CC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2" name="Google Shape;122;p2"/>
          <p:cNvCxnSpPr/>
          <p:nvPr/>
        </p:nvCxnSpPr>
        <p:spPr>
          <a:xfrm>
            <a:off x="1228399" y="2237948"/>
            <a:ext cx="414600" cy="0"/>
          </a:xfrm>
          <a:prstGeom prst="straightConnector1">
            <a:avLst/>
          </a:prstGeom>
          <a:noFill/>
          <a:ln cap="flat" cmpd="sng" w="38100">
            <a:solidFill>
              <a:srgbClr val="20C3F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3" name="Google Shape;123;p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8314500" y="4703181"/>
            <a:ext cx="903900" cy="88682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2"/>
          <p:cNvCxnSpPr/>
          <p:nvPr/>
        </p:nvCxnSpPr>
        <p:spPr>
          <a:xfrm>
            <a:off x="8340325" y="5638800"/>
            <a:ext cx="39690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5" name="Google Shape;125;p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494251" y="5202691"/>
            <a:ext cx="992197" cy="97350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2"/>
          <p:cNvCxnSpPr/>
          <p:nvPr/>
        </p:nvCxnSpPr>
        <p:spPr>
          <a:xfrm>
            <a:off x="4857750" y="6102075"/>
            <a:ext cx="7452600" cy="0"/>
          </a:xfrm>
          <a:prstGeom prst="straightConnector1">
            <a:avLst/>
          </a:prstGeom>
          <a:noFill/>
          <a:ln cap="flat" cmpd="sng" w="38100">
            <a:solidFill>
              <a:srgbClr val="F9037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7" name="Google Shape;127;p2"/>
          <p:cNvPicPr preferRelativeResize="0"/>
          <p:nvPr/>
        </p:nvPicPr>
        <p:blipFill rotWithShape="1">
          <a:blip r:embed="rId12">
            <a:alphaModFix/>
          </a:blip>
          <a:srcRect b="20137" l="0" r="0" t="20250"/>
          <a:stretch/>
        </p:blipFill>
        <p:spPr>
          <a:xfrm>
            <a:off x="8254873" y="3702884"/>
            <a:ext cx="1198677" cy="7010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2"/>
          <p:cNvCxnSpPr/>
          <p:nvPr/>
        </p:nvCxnSpPr>
        <p:spPr>
          <a:xfrm>
            <a:off x="9099350" y="3753775"/>
            <a:ext cx="339300" cy="0"/>
          </a:xfrm>
          <a:prstGeom prst="straightConnector1">
            <a:avLst/>
          </a:prstGeom>
          <a:noFill/>
          <a:ln cap="flat" cmpd="sng" w="38100">
            <a:solidFill>
              <a:srgbClr val="5400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9" name="Google Shape;129;p2"/>
          <p:cNvSpPr txBox="1"/>
          <p:nvPr/>
        </p:nvSpPr>
        <p:spPr>
          <a:xfrm>
            <a:off x="9582278" y="1689156"/>
            <a:ext cx="834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0" name="Google Shape;130;p2"/>
          <p:cNvCxnSpPr/>
          <p:nvPr/>
        </p:nvCxnSpPr>
        <p:spPr>
          <a:xfrm>
            <a:off x="11718021" y="1888805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pic>
        <p:nvPicPr>
          <p:cNvPr id="131" name="Google Shape;131;p2"/>
          <p:cNvPicPr preferRelativeResize="0"/>
          <p:nvPr/>
        </p:nvPicPr>
        <p:blipFill rotWithShape="1">
          <a:blip r:embed="rId13">
            <a:alphaModFix/>
          </a:blip>
          <a:srcRect b="21603" l="9712" r="33620" t="21243"/>
          <a:stretch/>
        </p:blipFill>
        <p:spPr>
          <a:xfrm>
            <a:off x="9453550" y="6327502"/>
            <a:ext cx="339300" cy="306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9693517" y="4356501"/>
            <a:ext cx="834759" cy="8190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2"/>
          <p:cNvCxnSpPr/>
          <p:nvPr/>
        </p:nvCxnSpPr>
        <p:spPr>
          <a:xfrm>
            <a:off x="10304850" y="5227800"/>
            <a:ext cx="2006100" cy="0"/>
          </a:xfrm>
          <a:prstGeom prst="straightConnector1">
            <a:avLst/>
          </a:prstGeom>
          <a:noFill/>
          <a:ln cap="flat" cmpd="sng" w="38100">
            <a:solidFill>
              <a:srgbClr val="FF940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4" name="Google Shape;134;p2"/>
          <p:cNvCxnSpPr/>
          <p:nvPr/>
        </p:nvCxnSpPr>
        <p:spPr>
          <a:xfrm>
            <a:off x="10572488" y="1888355"/>
            <a:ext cx="0" cy="492990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35" name="Google Shape;135;p2"/>
          <p:cNvSpPr txBox="1"/>
          <p:nvPr/>
        </p:nvSpPr>
        <p:spPr>
          <a:xfrm>
            <a:off x="10727822" y="1689156"/>
            <a:ext cx="834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b="1" lang="en-US" sz="1600"/>
              <a:t>5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2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10233200" y="6311977"/>
            <a:ext cx="339300" cy="33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1e4460966a3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450" y="4172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1e4460966a3_0_13"/>
          <p:cNvSpPr txBox="1"/>
          <p:nvPr>
            <p:ph idx="4294967295" type="title"/>
          </p:nvPr>
        </p:nvSpPr>
        <p:spPr>
          <a:xfrm>
            <a:off x="800500" y="2597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Agenda (1/2)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g1e4460966a3_0_13"/>
          <p:cNvSpPr txBox="1"/>
          <p:nvPr/>
        </p:nvSpPr>
        <p:spPr>
          <a:xfrm>
            <a:off x="844250" y="1337675"/>
            <a:ext cx="9175800" cy="55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1. Introdução ao Git e Controle de Versão</a:t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Explicação sobre a necessidade de controle de versão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Visão geral do Git e seus benefícios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Instalação do Git no 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ambiente </a:t>
            </a: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Windows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Setup</a:t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Download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Instalação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Configuração Inicial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 Introdução ao terminal</a:t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que é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Comandos básicos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no terminal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4. Iniciando um repositório</a:t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Criação do diretório (projeto)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que há no diretório </a:t>
            </a:r>
            <a:r>
              <a:rPr b="1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.git</a:t>
            </a: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?</a:t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g1f00d786b70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450" y="4172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1f00d786b70_0_3"/>
          <p:cNvSpPr txBox="1"/>
          <p:nvPr>
            <p:ph idx="4294967295" type="title"/>
          </p:nvPr>
        </p:nvSpPr>
        <p:spPr>
          <a:xfrm>
            <a:off x="800500" y="2597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Agenda (2/2)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g1f00d786b70_0_3"/>
          <p:cNvSpPr txBox="1"/>
          <p:nvPr/>
        </p:nvSpPr>
        <p:spPr>
          <a:xfrm>
            <a:off x="844250" y="1337675"/>
            <a:ext cx="9175800" cy="55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5. Ciclo mudanças</a:t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6. Trabalhando com Branches</a:t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que são branches?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Criando, listando e excluindo branches;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7. Trabalhando com Repositórios Remotos (GitHub)</a:t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Criando um repositório no GitHub.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Gerenciando repositórios remotos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Enviando e recebendo alterações do repositório remoto.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b="0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Criando Pull Requests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8. O arquivo .gitignore e .gitkeep</a:t>
            </a:r>
            <a:endParaRPr b="1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9</a:t>
            </a:r>
            <a:r>
              <a:rPr b="1"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Entendendo GitFlow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10. Integração com Visual Studio Code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g1e4460966a3_0_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450" y="4172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1e4460966a3_0_227"/>
          <p:cNvSpPr txBox="1"/>
          <p:nvPr>
            <p:ph idx="4294967295" type="title"/>
          </p:nvPr>
        </p:nvSpPr>
        <p:spPr>
          <a:xfrm>
            <a:off x="800500" y="2597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Combinados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g1e4460966a3_0_227"/>
          <p:cNvSpPr txBox="1"/>
          <p:nvPr/>
        </p:nvSpPr>
        <p:spPr>
          <a:xfrm>
            <a:off x="844250" y="1337675"/>
            <a:ext cx="110013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Sempre às </a:t>
            </a:r>
            <a:r>
              <a:rPr b="1" lang="en-US" sz="2000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r>
              <a:rPr b="1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AM </a:t>
            </a: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estaremos online</a:t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Notificações serão </a:t>
            </a:r>
            <a:r>
              <a:rPr b="1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desligadas</a:t>
            </a: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, mas sua contribuição é sempre bem-vinda</a:t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Quando houver ADs, a explicação é </a:t>
            </a:r>
            <a:r>
              <a:rPr b="1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pausada</a:t>
            </a:r>
            <a:endParaRPr b="1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Evite </a:t>
            </a:r>
            <a:r>
              <a:rPr b="1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spamar</a:t>
            </a: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 a mesma coisa no chat, moderadores estarão de olho</a:t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Comentários discriminatórios e babacas receber</a:t>
            </a:r>
            <a:r>
              <a:rPr lang="en-US" sz="2000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ão</a:t>
            </a: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banimento</a:t>
            </a: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 sem aviso prévio</a:t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g1e7044dbf9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450" y="4172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1e7044dbf9c_0_0"/>
          <p:cNvSpPr txBox="1"/>
          <p:nvPr>
            <p:ph idx="4294967295" type="title"/>
          </p:nvPr>
        </p:nvSpPr>
        <p:spPr>
          <a:xfrm>
            <a:off x="800500" y="2597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Avisos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g1e7044dbf9c_0_0"/>
          <p:cNvSpPr txBox="1"/>
          <p:nvPr/>
        </p:nvSpPr>
        <p:spPr>
          <a:xfrm>
            <a:off x="844250" y="1337675"/>
            <a:ext cx="11001300" cy="36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Este é </a:t>
            </a:r>
            <a:r>
              <a:rPr lang="en-US" sz="2000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um</a:t>
            </a: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 curso de Git e GitHub básico/iniciante, tenha paciência</a:t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Nosso foco é o básico bem feito</a:t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Tem algo que não abordei?</a:t>
            </a:r>
            <a:endParaRPr b="1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Tem algo que você explicaria diferente?</a:t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Montserrat"/>
              <a:buChar char="●"/>
            </a:pPr>
            <a:r>
              <a:rPr b="0" i="0" lang="en-US" sz="2000" u="none" cap="none" strike="noStrike">
                <a:solidFill>
                  <a:srgbClr val="374151"/>
                </a:solidFill>
                <a:latin typeface="Montserrat"/>
                <a:ea typeface="Montserrat"/>
                <a:cs typeface="Montserrat"/>
                <a:sym typeface="Montserrat"/>
              </a:rPr>
              <a:t>Tem algo mais complexo que deixei passar?</a:t>
            </a:r>
            <a:endParaRPr b="0" i="0" sz="2000" u="none" cap="none" strike="noStrike">
              <a:solidFill>
                <a:srgbClr val="37415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9" name="Google Shape;169;g1e7044dbf9c_0_0"/>
          <p:cNvGrpSpPr/>
          <p:nvPr/>
        </p:nvGrpSpPr>
        <p:grpSpPr>
          <a:xfrm>
            <a:off x="7602950" y="3599875"/>
            <a:ext cx="4111950" cy="865800"/>
            <a:chOff x="7461925" y="3229650"/>
            <a:chExt cx="4111950" cy="865800"/>
          </a:xfrm>
        </p:grpSpPr>
        <p:sp>
          <p:nvSpPr>
            <p:cNvPr id="170" name="Google Shape;170;g1e7044dbf9c_0_0"/>
            <p:cNvSpPr/>
            <p:nvPr/>
          </p:nvSpPr>
          <p:spPr>
            <a:xfrm>
              <a:off x="7461925" y="3429000"/>
              <a:ext cx="934500" cy="467100"/>
            </a:xfrm>
            <a:prstGeom prst="notchedRightArrow">
              <a:avLst>
                <a:gd fmla="val 50000" name="adj1"/>
                <a:gd fmla="val 50000" name="adj2"/>
              </a:avLst>
            </a:prstGeom>
            <a:solidFill>
              <a:srgbClr val="D9D9D9"/>
            </a:solidFill>
            <a:ln cap="flat" cmpd="sng" w="2857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g1e7044dbf9c_0_0"/>
            <p:cNvSpPr txBox="1"/>
            <p:nvPr/>
          </p:nvSpPr>
          <p:spPr>
            <a:xfrm>
              <a:off x="8321275" y="3229650"/>
              <a:ext cx="3252600" cy="86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-US" sz="2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Faça um vídeo/material</a:t>
              </a:r>
              <a:endParaRPr b="1" i="0" sz="2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72" name="Google Shape;172;g1e7044dbf9c_0_0"/>
          <p:cNvSpPr/>
          <p:nvPr/>
        </p:nvSpPr>
        <p:spPr>
          <a:xfrm>
            <a:off x="7170450" y="3121500"/>
            <a:ext cx="326100" cy="18264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e61820831e_0_28"/>
          <p:cNvSpPr txBox="1"/>
          <p:nvPr>
            <p:ph idx="4294967295" type="title"/>
          </p:nvPr>
        </p:nvSpPr>
        <p:spPr>
          <a:xfrm>
            <a:off x="800500" y="2597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O problema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g1e61820831e_0_28"/>
          <p:cNvSpPr txBox="1"/>
          <p:nvPr/>
        </p:nvSpPr>
        <p:spPr>
          <a:xfrm>
            <a:off x="844250" y="1476375"/>
            <a:ext cx="102810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Medium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Como lidar com diversas alterações em seu projeto?</a:t>
            </a:r>
            <a:endParaRPr b="0" i="0" sz="21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619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Medium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Como tomar decisões que possam ser reversíveis?</a:t>
            </a:r>
            <a:endParaRPr b="0" i="0" sz="21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619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Medium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Como trabalhar com muitos contribuidores?</a:t>
            </a:r>
            <a:endParaRPr b="0" i="0" sz="21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619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Medium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Como distribuir?</a:t>
            </a:r>
            <a:endParaRPr b="0" i="0" sz="21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79" name="Google Shape;179;g1e61820831e_0_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450" y="417225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1e61820831e_0_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33650" y="3824325"/>
            <a:ext cx="2477400" cy="247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g1e61820831e_0_28"/>
          <p:cNvSpPr txBox="1"/>
          <p:nvPr/>
        </p:nvSpPr>
        <p:spPr>
          <a:xfrm>
            <a:off x="4671625" y="3924075"/>
            <a:ext cx="61914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Git é um software para gerenciamento de versão para arquivos de texto no computador.</a:t>
            </a:r>
            <a:endParaRPr b="0" i="0" sz="17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Criado por Linus Torvalds para melhorar o trabalho colaborativo em torno o Kernel do Linux.</a:t>
            </a:r>
            <a:endParaRPr b="0" i="0" sz="17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É open-source e pode ser instalado em qualquer </a:t>
            </a:r>
            <a:r>
              <a:rPr lang="en-US" sz="17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plataforma</a:t>
            </a:r>
            <a:r>
              <a:rPr b="0" i="0" lang="en-US" sz="17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endParaRPr b="0" i="0" sz="17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g1e4460966a3_0_2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00" y="620525"/>
            <a:ext cx="6858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1e4460966a3_0_208"/>
          <p:cNvSpPr txBox="1"/>
          <p:nvPr>
            <p:ph idx="4294967295" type="title"/>
          </p:nvPr>
        </p:nvSpPr>
        <p:spPr>
          <a:xfrm>
            <a:off x="1425300" y="463015"/>
            <a:ext cx="61914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latin typeface="Montserrat"/>
                <a:ea typeface="Montserrat"/>
                <a:cs typeface="Montserrat"/>
                <a:sym typeface="Montserrat"/>
              </a:rPr>
              <a:t>Setup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" name="Google Shape;189;g1e4460966a3_0_208"/>
          <p:cNvSpPr txBox="1"/>
          <p:nvPr/>
        </p:nvSpPr>
        <p:spPr>
          <a:xfrm>
            <a:off x="844250" y="1476375"/>
            <a:ext cx="10281000" cy="13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Para Windows</a:t>
            </a:r>
            <a:endParaRPr b="1" i="0" sz="2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Face o download: </a:t>
            </a:r>
            <a:r>
              <a:rPr b="0" i="0" lang="en-US" sz="1700" u="sng" cap="none" strike="noStrike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https://git-scm.com/downloads</a:t>
            </a:r>
            <a:endParaRPr b="0" i="0" sz="17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Realize a instalação: </a:t>
            </a:r>
            <a:r>
              <a:rPr b="1" lang="en-US" sz="1700">
                <a:latin typeface="Montserrat"/>
                <a:ea typeface="Montserrat"/>
                <a:cs typeface="Montserrat"/>
                <a:sym typeface="Montserrat"/>
              </a:rPr>
              <a:t>torcedores calma!!!!!!</a:t>
            </a:r>
            <a:endParaRPr b="1" i="0" sz="17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g1e4460966a3_0_208"/>
          <p:cNvSpPr txBox="1"/>
          <p:nvPr/>
        </p:nvSpPr>
        <p:spPr>
          <a:xfrm>
            <a:off x="955500" y="3641450"/>
            <a:ext cx="102810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Para GNU/Linux</a:t>
            </a:r>
            <a:endParaRPr b="1" i="0" sz="2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Debian/Ubuntu:</a:t>
            </a:r>
            <a:r>
              <a:rPr b="0" i="0" lang="en-US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b="0" i="1" lang="en-US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sudo apt install git</a:t>
            </a:r>
            <a:endParaRPr b="0" i="1" sz="17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Arch</a:t>
            </a:r>
            <a:r>
              <a:rPr b="1" lang="en-US" sz="1700"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b="1" i="0" lang="en-US" sz="1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based:</a:t>
            </a:r>
            <a:r>
              <a:rPr b="0" i="0" lang="en-US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b="0" i="1" lang="en-US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yay -S git</a:t>
            </a:r>
            <a:endParaRPr b="0" i="1" sz="17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Fedora:</a:t>
            </a:r>
            <a:r>
              <a:rPr b="0" i="0" lang="en-US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b="0" i="1" lang="en-US" sz="17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sudo yum install git</a:t>
            </a:r>
            <a:endParaRPr b="0" i="1" sz="17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2022-03-20T13:37:41Z</dcterms:created>
  <dc:creator>teo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1033-11.1.0.10920</vt:lpwstr>
  </property>
</Properties>
</file>